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4" r:id="rId5"/>
    <p:sldId id="268" r:id="rId6"/>
    <p:sldId id="269" r:id="rId7"/>
    <p:sldId id="270" r:id="rId8"/>
    <p:sldId id="271" r:id="rId9"/>
    <p:sldId id="259" r:id="rId10"/>
    <p:sldId id="265" r:id="rId11"/>
    <p:sldId id="272" r:id="rId12"/>
    <p:sldId id="281" r:id="rId13"/>
    <p:sldId id="273" r:id="rId14"/>
    <p:sldId id="274" r:id="rId15"/>
    <p:sldId id="260" r:id="rId16"/>
    <p:sldId id="266" r:id="rId17"/>
    <p:sldId id="275" r:id="rId18"/>
    <p:sldId id="276" r:id="rId19"/>
    <p:sldId id="280" r:id="rId20"/>
    <p:sldId id="261" r:id="rId21"/>
    <p:sldId id="267" r:id="rId22"/>
    <p:sldId id="277" r:id="rId23"/>
    <p:sldId id="278" r:id="rId24"/>
    <p:sldId id="279" r:id="rId25"/>
    <p:sldId id="262" r:id="rId26"/>
    <p:sldId id="263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C3E"/>
    <a:srgbClr val="F38A9D"/>
    <a:srgbClr val="FAB470"/>
    <a:srgbClr val="F077B2"/>
    <a:srgbClr val="F8A77E"/>
    <a:srgbClr val="FAB56F"/>
    <a:srgbClr val="EF74B4"/>
    <a:srgbClr val="F07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4"/>
    <p:restoredTop sz="94694"/>
  </p:normalViewPr>
  <p:slideViewPr>
    <p:cSldViewPr snapToGrid="0">
      <p:cViewPr varScale="1">
        <p:scale>
          <a:sx n="121" d="100"/>
          <a:sy n="121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Photoshop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D25-4427-AD5E-FAAE2A1FF485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5D25-4427-AD5E-FAAE2A1FF485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25-4427-AD5E-FAAE2A1FF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Photoshop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6374-4D5C-8C63-35D1B191F42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6374-4D5C-8C63-35D1B191F42F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74-4D5C-8C63-35D1B191F4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Photoshop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1E7-47A7-990C-F165EA6F7BD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91E7-47A7-990C-F165EA6F7BD9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E7-47A7-990C-F165EA6F7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5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D2-4F0A-AAC2-581A342ED7C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D2-4F0A-AAC2-581A342ED7C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D2-4F0A-AAC2-581A342ED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entury Gothic" panose="020B0502020202020204" pitchFamily="34" charset="0"/>
          <a:ea typeface="FZHei-B01S" panose="02010601030101010101" pitchFamily="2" charset="-122"/>
          <a:sym typeface="Century Gothic" panose="020B0502020202020204" pitchFamily="34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6D-41A3-A439-8F0773F534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6D-41A3-A439-8F0773F5349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8.6</c:v>
                </c:pt>
                <c:pt idx="1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6D-41A3-A439-8F0773F53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entury Gothic" panose="020B0502020202020204" pitchFamily="34" charset="0"/>
          <a:ea typeface="FZHei-B01S" panose="02010601030101010101" pitchFamily="2" charset="-122"/>
          <a:sym typeface="Century Gothic" panose="020B0502020202020204" pitchFamily="34" charset="0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53-48A7-AB48-681479F2A65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53-48A7-AB48-681479F2A65B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6.9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53-48A7-AB48-681479F2A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entury Gothic" panose="020B0502020202020204" pitchFamily="34" charset="0"/>
          <a:ea typeface="FZHei-B01S" panose="02010601030101010101" pitchFamily="2" charset="-122"/>
          <a:sym typeface="Century Gothic" panose="020B0502020202020204" pitchFamily="34" charset="0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17-40DF-A757-EE889097112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17-40DF-A757-EE889097112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7.6</c:v>
                </c:pt>
                <c:pt idx="1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17-40DF-A757-EE8890971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entury Gothic" panose="020B0502020202020204" pitchFamily="34" charset="0"/>
          <a:ea typeface="FZHei-B01S" panose="02010601030101010101" pitchFamily="2" charset="-122"/>
          <a:sym typeface="Century Gothic" panose="020B0502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DEE9C-F81A-446C-A783-34D2D30BB831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1AB13-A6E4-4798-BF93-E027A5160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82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7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2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11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9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00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948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435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9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2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4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97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11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374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34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35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032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223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79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39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5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021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73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1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7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31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1AB13-A6E4-4798-BF93-E027A51605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74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0A908-8D07-4548-8CF3-069299ADC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38B4B7-169D-4C59-B12A-C08786BB5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652A88-5F12-47B7-96E9-F32D8C7B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B37829-A875-4210-BDCD-ACC98F0A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DB85D2-FD44-46D4-854B-F357D144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5616"/>
      </p:ext>
    </p:extLst>
  </p:cSld>
  <p:clrMapOvr>
    <a:masterClrMapping/>
  </p:clrMapOvr>
  <p:transition spd="med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2A7B9-D8F8-4FB7-8075-01664507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050EF3-235A-4DE5-B959-48CD57F68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7D3271-C675-4611-91CD-75FD42C2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8A13BB-DD2F-4DD3-A799-782DC0B8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FBA14-2B1D-4091-848D-454CEC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199258"/>
      </p:ext>
    </p:extLst>
  </p:cSld>
  <p:clrMapOvr>
    <a:masterClrMapping/>
  </p:clrMapOvr>
  <p:transition spd="med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F68278-30CE-467D-9A34-2B67C049B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13219-63CD-49CB-8D5D-EB572DD98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3DC8A-6BED-4910-9D41-8C52AA1B5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11B1A1-9402-40F7-AAC1-F04EBD71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A30B0-5F7B-43F6-A3C8-28EA2E6A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650370"/>
      </p:ext>
    </p:extLst>
  </p:cSld>
  <p:clrMapOvr>
    <a:masterClrMapping/>
  </p:clrMapOvr>
  <p:transition spd="med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1DE0D-89F6-4692-93D8-1F732EF6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42E5A4-007E-41F5-B2F8-3E4D7D24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010655-5591-4998-A8F6-CBF3C28E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223EE-9498-486A-88C1-EC04D6A7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4FC6D-5022-4045-B090-24C9A129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95711"/>
      </p:ext>
    </p:extLst>
  </p:cSld>
  <p:clrMapOvr>
    <a:masterClrMapping/>
  </p:clrMapOvr>
  <p:transition spd="med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1CFEE-7662-4D8A-97DB-8769B238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318DCB-EBA1-4709-97A9-D782CD8C0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22C6E-3554-4A17-A925-E715D051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A1DF0-842B-4E7B-8ED8-BB83F021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0F26B-5B87-4B64-8F0E-52F29900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62987"/>
      </p:ext>
    </p:extLst>
  </p:cSld>
  <p:clrMapOvr>
    <a:masterClrMapping/>
  </p:clrMapOvr>
  <p:transition spd="med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71884-6861-407E-BDDB-5107D5766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8FF27-AAFA-47BB-89B2-75256A0E9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203A0A-91B3-4F65-95E7-7552F7E68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BE7000-09BC-4C80-AE85-5CCC4C36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85FC6-5E6A-4560-982E-24FFBB59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62AEBA-70F8-4F2E-8083-92DA472E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390560"/>
      </p:ext>
    </p:extLst>
  </p:cSld>
  <p:clrMapOvr>
    <a:masterClrMapping/>
  </p:clrMapOvr>
  <p:transition spd="med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0F978-C8AA-44F7-A8DD-2D047335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26F0F-F7E8-49E2-AF10-9414691F6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9AD85A-8201-4A12-B6B7-8EB99F237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721D56-80D6-4EAD-AEBC-A5803190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8BF22D-5937-473E-9F89-12F8CACFF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C550EF-5E75-4C41-A2EE-CAEFDEC9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71954B-0AB7-4E8C-9436-407A3158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F2D065-C2B5-499E-902B-7D686263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91337"/>
      </p:ext>
    </p:extLst>
  </p:cSld>
  <p:clrMapOvr>
    <a:masterClrMapping/>
  </p:clrMapOvr>
  <p:transition spd="med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DB403-37EB-4D96-A4F1-95434D91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CCECE9-4225-4E59-A816-CE3EC2E9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123F2B-9D5F-4CB4-B414-738B01C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66171F-6788-42F4-8627-6EB3C6BA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704801"/>
      </p:ext>
    </p:extLst>
  </p:cSld>
  <p:clrMapOvr>
    <a:masterClrMapping/>
  </p:clrMapOvr>
  <p:transition spd="med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31B136-DFB4-4FCA-914B-7E6BE1E2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6251E9-84D3-4E2E-A0C7-8DBDDD69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71F232-9534-46F5-9C90-931281AF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30805"/>
      </p:ext>
    </p:extLst>
  </p:cSld>
  <p:clrMapOvr>
    <a:masterClrMapping/>
  </p:clrMapOvr>
  <p:transition spd="med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AECC6-2BF8-4E2A-B89D-677F5A15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B75B8-B1D8-49D3-8FFB-724AB080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975376-3621-4DFC-A106-B930A6617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98D52B-9122-4976-95DA-D638FF03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9655BF-EA46-4DE4-A173-4F74E94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BD4E0-14C4-44C8-8E15-A49E4BC5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08972"/>
      </p:ext>
    </p:extLst>
  </p:cSld>
  <p:clrMapOvr>
    <a:masterClrMapping/>
  </p:clrMapOvr>
  <p:transition spd="med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989DC-A5DC-4D38-A5AA-CEEB86B2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9C334-A4CB-4B00-B750-042FDD816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BD43DE-FD6E-4288-93E2-26143AC67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2262E-00F9-4F8D-AAC9-E37AE95F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6EC146-DE60-49F0-A280-162A0883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B65F43-7101-4653-A619-C012317A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13609"/>
      </p:ext>
    </p:extLst>
  </p:cSld>
  <p:clrMapOvr>
    <a:masterClrMapping/>
  </p:clrMapOvr>
  <p:transition spd="med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B66112-9A58-4C7F-A41D-BFB83399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18DA1A-72DD-4E2C-AFF4-0C645328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A252BA-6CD4-4B67-9B37-05E70F5FF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48FE7-7E9D-4F72-9F47-331C625161CA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97D753-B70D-44EE-A61F-A1C2061D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7215E-F87F-4961-87DB-38CDE23DE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1FB0-CB31-40E7-B3E8-BCBE0055E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2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浅色&#10;&#10;自动生成的说明">
            <a:extLst>
              <a:ext uri="{FF2B5EF4-FFF2-40B4-BE49-F238E27FC236}">
                <a16:creationId xmlns:a16="http://schemas.microsoft.com/office/drawing/2014/main" id="{9F263623-29A0-42B6-8C67-138247B2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"/>
            <a:ext cx="12192000" cy="6857497"/>
          </a:xfrm>
          <a:prstGeom prst="rect">
            <a:avLst/>
          </a:prstGeom>
        </p:spPr>
      </p:pic>
      <p:sp>
        <p:nvSpPr>
          <p:cNvPr id="16" name="TextBox 6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>
            <a:extLst>
              <a:ext uri="{FF2B5EF4-FFF2-40B4-BE49-F238E27FC236}">
                <a16:creationId xmlns:a16="http://schemas.microsoft.com/office/drawing/2014/main" id="{068B3D8B-98DA-4FDC-A9CE-F6685491FE7B}"/>
              </a:ext>
            </a:extLst>
          </p:cNvPr>
          <p:cNvSpPr txBox="1"/>
          <p:nvPr/>
        </p:nvSpPr>
        <p:spPr>
          <a:xfrm>
            <a:off x="432627" y="1934097"/>
            <a:ext cx="5872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5000" spc="-4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Wall Street Quade</a:t>
            </a:r>
            <a:endParaRPr lang="zh-CN" altLang="en-US" sz="5000" spc="-400" dirty="0">
              <a:solidFill>
                <a:schemeClr val="bg1"/>
              </a:solidFill>
              <a:latin typeface="Century Gothic" panose="020B0502020202020204" pitchFamily="34" charset="0"/>
              <a:ea typeface="站酷高端黑" panose="02010600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7" name="TextBox 10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>
            <a:extLst>
              <a:ext uri="{FF2B5EF4-FFF2-40B4-BE49-F238E27FC236}">
                <a16:creationId xmlns:a16="http://schemas.microsoft.com/office/drawing/2014/main" id="{EF630175-8A9E-4F2E-AB0D-BA0016B66302}"/>
              </a:ext>
            </a:extLst>
          </p:cNvPr>
          <p:cNvSpPr txBox="1"/>
          <p:nvPr/>
        </p:nvSpPr>
        <p:spPr>
          <a:xfrm>
            <a:off x="1201307" y="3646023"/>
            <a:ext cx="4759501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</a:rPr>
              <a:t>Alexandrea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</a:rPr>
              <a:t>Boya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</a:rPr>
              <a:t>Carrie</a:t>
            </a: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</a:rPr>
              <a:t>Johnsons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301959-68CE-42F2-A803-A20DB8DEA71E}"/>
              </a:ext>
            </a:extLst>
          </p:cNvPr>
          <p:cNvSpPr txBox="1"/>
          <p:nvPr/>
        </p:nvSpPr>
        <p:spPr>
          <a:xfrm>
            <a:off x="432627" y="2782854"/>
            <a:ext cx="6296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Personal  Financial Portfolio</a:t>
            </a:r>
            <a:endParaRPr lang="zh-CN" altLang="en-US" sz="3000" dirty="0">
              <a:solidFill>
                <a:schemeClr val="bg1"/>
              </a:solidFill>
              <a:latin typeface="Century Gothic" panose="020B0502020202020204" pitchFamily="34" charset="0"/>
              <a:ea typeface="思源黑体 ExtraLight" panose="020B0200000000000000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3" name="背景音乐01 (3)">
            <a:hlinkClick r:id="" action="ppaction://media"/>
            <a:extLst>
              <a:ext uri="{FF2B5EF4-FFF2-40B4-BE49-F238E27FC236}">
                <a16:creationId xmlns:a16="http://schemas.microsoft.com/office/drawing/2014/main" id="{0C3FABA5-C690-4B94-A94D-3A364EBDC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6216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取得成就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Pentagon 4">
            <a:extLst>
              <a:ext uri="{FF2B5EF4-FFF2-40B4-BE49-F238E27FC236}">
                <a16:creationId xmlns:a16="http://schemas.microsoft.com/office/drawing/2014/main" id="{6F24B45B-C110-4452-ABAF-33BF76CD2D9F}"/>
              </a:ext>
            </a:extLst>
          </p:cNvPr>
          <p:cNvSpPr/>
          <p:nvPr/>
        </p:nvSpPr>
        <p:spPr>
          <a:xfrm rot="5400000">
            <a:off x="1400393" y="1173933"/>
            <a:ext cx="1566299" cy="2531025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>
              <a:lnSpc>
                <a:spcPct val="125000"/>
              </a:lnSpc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01</a:t>
            </a:r>
          </a:p>
          <a:p>
            <a:pPr algn="ctr">
              <a:lnSpc>
                <a:spcPct val="125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333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sp>
        <p:nvSpPr>
          <p:cNvPr id="9" name="Pentagon 5">
            <a:extLst>
              <a:ext uri="{FF2B5EF4-FFF2-40B4-BE49-F238E27FC236}">
                <a16:creationId xmlns:a16="http://schemas.microsoft.com/office/drawing/2014/main" id="{202DE0AF-D210-42DF-9FAB-3788BDD043CB}"/>
              </a:ext>
            </a:extLst>
          </p:cNvPr>
          <p:cNvSpPr/>
          <p:nvPr/>
        </p:nvSpPr>
        <p:spPr>
          <a:xfrm rot="5400000">
            <a:off x="4015257" y="1173934"/>
            <a:ext cx="1566299" cy="2531025"/>
          </a:xfrm>
          <a:prstGeom prst="homePlate">
            <a:avLst>
              <a:gd name="adj" fmla="val 22102"/>
            </a:avLst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>
              <a:lnSpc>
                <a:spcPct val="125000"/>
              </a:lnSpc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02</a:t>
            </a:r>
          </a:p>
          <a:p>
            <a:pPr algn="ctr">
              <a:lnSpc>
                <a:spcPct val="125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333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sp>
        <p:nvSpPr>
          <p:cNvPr id="10" name="Pentagon 6">
            <a:extLst>
              <a:ext uri="{FF2B5EF4-FFF2-40B4-BE49-F238E27FC236}">
                <a16:creationId xmlns:a16="http://schemas.microsoft.com/office/drawing/2014/main" id="{770F90E0-17BB-4C0E-8E64-B8DC6D1E6C55}"/>
              </a:ext>
            </a:extLst>
          </p:cNvPr>
          <p:cNvSpPr/>
          <p:nvPr/>
        </p:nvSpPr>
        <p:spPr>
          <a:xfrm rot="5400000">
            <a:off x="6630123" y="1173936"/>
            <a:ext cx="1566299" cy="2531025"/>
          </a:xfrm>
          <a:prstGeom prst="homePlate">
            <a:avLst>
              <a:gd name="adj" fmla="val 22102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>
              <a:lnSpc>
                <a:spcPct val="125000"/>
              </a:lnSpc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03</a:t>
            </a:r>
          </a:p>
          <a:p>
            <a:pPr algn="ctr">
              <a:lnSpc>
                <a:spcPct val="125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333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sp>
        <p:nvSpPr>
          <p:cNvPr id="11" name="Pentagon 7">
            <a:extLst>
              <a:ext uri="{FF2B5EF4-FFF2-40B4-BE49-F238E27FC236}">
                <a16:creationId xmlns:a16="http://schemas.microsoft.com/office/drawing/2014/main" id="{C25428D0-63E6-4B47-A39C-70977B39EBE8}"/>
              </a:ext>
            </a:extLst>
          </p:cNvPr>
          <p:cNvSpPr/>
          <p:nvPr/>
        </p:nvSpPr>
        <p:spPr>
          <a:xfrm rot="5400000">
            <a:off x="9244988" y="1173937"/>
            <a:ext cx="1566299" cy="2531025"/>
          </a:xfrm>
          <a:prstGeom prst="homePlate">
            <a:avLst>
              <a:gd name="adj" fmla="val 22102"/>
            </a:avLst>
          </a:pr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>
              <a:lnSpc>
                <a:spcPct val="125000"/>
              </a:lnSpc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04</a:t>
            </a:r>
          </a:p>
          <a:p>
            <a:pPr algn="ctr">
              <a:lnSpc>
                <a:spcPct val="125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333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333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3980F1CD-81C1-4546-AB50-E20CA3303A36}"/>
              </a:ext>
            </a:extLst>
          </p:cNvPr>
          <p:cNvSpPr txBox="1"/>
          <p:nvPr/>
        </p:nvSpPr>
        <p:spPr>
          <a:xfrm>
            <a:off x="924160" y="3710352"/>
            <a:ext cx="2531027" cy="668226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2800" dirty="0">
                <a:solidFill>
                  <a:schemeClr val="bg1"/>
                </a:solidFill>
                <a:latin typeface="Century Gothic" panose="020B0502020202020204" pitchFamily="34" charset="0"/>
                <a:cs typeface="Roboto Condensed Light" charset="0"/>
                <a:sym typeface="Century Gothic" panose="020B0502020202020204" pitchFamily="34" charset="0"/>
              </a:rPr>
              <a:t>Default</a:t>
            </a: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F084B547-0517-45DF-BCF2-357D9BDCEB95}"/>
              </a:ext>
            </a:extLst>
          </p:cNvPr>
          <p:cNvSpPr txBox="1"/>
          <p:nvPr/>
        </p:nvSpPr>
        <p:spPr>
          <a:xfrm>
            <a:off x="924160" y="4325871"/>
            <a:ext cx="2531027" cy="151037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ea"/>
              <a:ea typeface="+mj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F01FAE7A-AC82-4FA2-8AAF-7F80F7B75D51}"/>
              </a:ext>
            </a:extLst>
          </p:cNvPr>
          <p:cNvSpPr txBox="1"/>
          <p:nvPr/>
        </p:nvSpPr>
        <p:spPr>
          <a:xfrm>
            <a:off x="3539024" y="3710352"/>
            <a:ext cx="2531027" cy="668226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cs typeface="Roboto Condensed Light" charset="0"/>
                <a:sym typeface="Century Gothic" panose="020B0502020202020204" pitchFamily="34" charset="0"/>
              </a:rPr>
              <a:t>Business</a:t>
            </a:r>
            <a:endParaRPr lang="id-ID" sz="2800" dirty="0">
              <a:solidFill>
                <a:schemeClr val="bg1"/>
              </a:solidFill>
              <a:latin typeface="Century Gothic" panose="020B0502020202020204" pitchFamily="34" charset="0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CFA3C0CE-B527-4572-8835-6AEEAEFF6BC5}"/>
              </a:ext>
            </a:extLst>
          </p:cNvPr>
          <p:cNvSpPr txBox="1"/>
          <p:nvPr/>
        </p:nvSpPr>
        <p:spPr>
          <a:xfrm>
            <a:off x="3539024" y="4325871"/>
            <a:ext cx="2531027" cy="151037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ea"/>
              <a:ea typeface="+mj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id="{2A576B41-4D4C-4434-97B6-B846D82B174E}"/>
              </a:ext>
            </a:extLst>
          </p:cNvPr>
          <p:cNvSpPr txBox="1"/>
          <p:nvPr/>
        </p:nvSpPr>
        <p:spPr>
          <a:xfrm>
            <a:off x="6147760" y="3710352"/>
            <a:ext cx="2531027" cy="668226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cs typeface="Roboto Condensed Light" charset="0"/>
                <a:sym typeface="Century Gothic" panose="020B0502020202020204" pitchFamily="34" charset="0"/>
              </a:rPr>
              <a:t>Develop</a:t>
            </a:r>
            <a:endParaRPr lang="id-ID" sz="2800" dirty="0">
              <a:solidFill>
                <a:schemeClr val="bg1"/>
              </a:solidFill>
              <a:latin typeface="Century Gothic" panose="020B0502020202020204" pitchFamily="34" charset="0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17" name="TextBox 40">
            <a:extLst>
              <a:ext uri="{FF2B5EF4-FFF2-40B4-BE49-F238E27FC236}">
                <a16:creationId xmlns:a16="http://schemas.microsoft.com/office/drawing/2014/main" id="{9A27563C-B5CF-4F87-8613-D45164F6A93B}"/>
              </a:ext>
            </a:extLst>
          </p:cNvPr>
          <p:cNvSpPr txBox="1"/>
          <p:nvPr/>
        </p:nvSpPr>
        <p:spPr>
          <a:xfrm>
            <a:off x="6147760" y="4325871"/>
            <a:ext cx="2531027" cy="151037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ea"/>
              <a:ea typeface="+mj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73724B93-36E3-43B3-BBAA-2720BE016BB3}"/>
              </a:ext>
            </a:extLst>
          </p:cNvPr>
          <p:cNvSpPr txBox="1"/>
          <p:nvPr/>
        </p:nvSpPr>
        <p:spPr>
          <a:xfrm>
            <a:off x="8768755" y="3710352"/>
            <a:ext cx="2531027" cy="668226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cs typeface="Roboto Condensed Light" charset="0"/>
                <a:sym typeface="Century Gothic" panose="020B0502020202020204" pitchFamily="34" charset="0"/>
              </a:rPr>
              <a:t>Contact</a:t>
            </a:r>
            <a:endParaRPr lang="id-ID" sz="2800" dirty="0">
              <a:solidFill>
                <a:schemeClr val="bg1"/>
              </a:solidFill>
              <a:latin typeface="Century Gothic" panose="020B0502020202020204" pitchFamily="34" charset="0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19" name="TextBox 42">
            <a:extLst>
              <a:ext uri="{FF2B5EF4-FFF2-40B4-BE49-F238E27FC236}">
                <a16:creationId xmlns:a16="http://schemas.microsoft.com/office/drawing/2014/main" id="{788A1C03-7272-4A72-8B2B-05E57FA04489}"/>
              </a:ext>
            </a:extLst>
          </p:cNvPr>
          <p:cNvSpPr txBox="1"/>
          <p:nvPr/>
        </p:nvSpPr>
        <p:spPr>
          <a:xfrm>
            <a:off x="8768754" y="4325871"/>
            <a:ext cx="2531027" cy="1510379"/>
          </a:xfrm>
          <a:prstGeom prst="rect">
            <a:avLst/>
          </a:prstGeom>
          <a:noFill/>
        </p:spPr>
        <p:txBody>
          <a:bodyPr wrap="square" lIns="182843" tIns="91423" rIns="182843" bIns="91423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……</a:t>
            </a:r>
            <a:r>
              <a:rPr lang="en-US" sz="14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ea"/>
              <a:ea typeface="+mj-ea"/>
              <a:cs typeface="Roboto Condensed Light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27078"/>
      </p:ext>
    </p:extLst>
  </p:cSld>
  <p:clrMapOvr>
    <a:masterClrMapping/>
  </p:clrMapOvr>
  <p:transition spd="slow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0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55556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4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5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55556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55556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2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3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656892" cy="461665"/>
            <a:chOff x="107329" y="187535"/>
            <a:chExt cx="2656892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363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Borrow Insights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4432DEDE-A5E2-7C44-B171-28D89D8A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17" y="739665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42358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656892" cy="461665"/>
            <a:chOff x="107329" y="187535"/>
            <a:chExt cx="2656892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363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UI Design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684831C-5BAA-F24C-9E7F-1BF577890C51}"/>
              </a:ext>
            </a:extLst>
          </p:cNvPr>
          <p:cNvSpPr/>
          <p:nvPr/>
        </p:nvSpPr>
        <p:spPr>
          <a:xfrm>
            <a:off x="806538" y="836734"/>
            <a:ext cx="9667434" cy="119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A4A3B0-0718-2246-A9A4-FD17FAAF780E}"/>
              </a:ext>
            </a:extLst>
          </p:cNvPr>
          <p:cNvSpPr/>
          <p:nvPr/>
        </p:nvSpPr>
        <p:spPr>
          <a:xfrm>
            <a:off x="806538" y="6280401"/>
            <a:ext cx="9667434" cy="156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BD8E422-6943-1049-A956-95174925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38" y="1126491"/>
            <a:ext cx="2441158" cy="12727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1BE5865-1052-A747-8E6F-19AE3343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785" y="1126491"/>
            <a:ext cx="6627188" cy="12711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32A8F79-C19A-7945-8276-3C419C49D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38" y="2503879"/>
            <a:ext cx="5745917" cy="17038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EFEB7F4-6D31-E64E-889D-F96755DB6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38" y="4470329"/>
            <a:ext cx="5880987" cy="17038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8C805C3-E6E3-D74B-8BC1-FAD8EB9B4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164" y="2503879"/>
            <a:ext cx="3539809" cy="170383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6D2CD26-F0EF-5E45-A588-C295433AA5F5}"/>
              </a:ext>
            </a:extLst>
          </p:cNvPr>
          <p:cNvSpPr/>
          <p:nvPr/>
        </p:nvSpPr>
        <p:spPr>
          <a:xfrm>
            <a:off x="6934163" y="4470329"/>
            <a:ext cx="3539809" cy="17038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Asset View</a:t>
            </a:r>
          </a:p>
        </p:txBody>
      </p:sp>
    </p:spTree>
    <p:extLst>
      <p:ext uri="{BB962C8B-B14F-4D97-AF65-F5344CB8AC3E}">
        <p14:creationId xmlns:p14="http://schemas.microsoft.com/office/powerpoint/2010/main" val="3885609711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取得成就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9210C89D-256F-439C-8600-78083760EE5D}"/>
              </a:ext>
            </a:extLst>
          </p:cNvPr>
          <p:cNvGrpSpPr/>
          <p:nvPr/>
        </p:nvGrpSpPr>
        <p:grpSpPr>
          <a:xfrm>
            <a:off x="5221430" y="1569933"/>
            <a:ext cx="2022140" cy="3895724"/>
            <a:chOff x="5084746" y="1980098"/>
            <a:chExt cx="2022667" cy="3896738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4E372DE4-FAB2-4E12-94CD-A6335A55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D13DC91-AAF9-4DDE-B9DB-114DC3AB1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D68891A-6E02-41B5-A101-B8BE04576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4D55AE8F-E4CA-4E5A-8F44-7BE46B085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5F3E3DFE-1B96-48DC-A642-F7AE789FF4A7}"/>
                </a:ext>
              </a:extLst>
            </p:cNvPr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</p:grpSpPr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FB550B1C-27CA-4397-B1F1-247AAC703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Group 16">
                <a:extLst>
                  <a:ext uri="{FF2B5EF4-FFF2-40B4-BE49-F238E27FC236}">
                    <a16:creationId xmlns:a16="http://schemas.microsoft.com/office/drawing/2014/main" id="{353CF3C4-B211-40B2-A61D-23609C3FFF19}"/>
                  </a:ext>
                </a:extLst>
              </p:cNvPr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</p:grpSpPr>
            <p:sp>
              <p:nvSpPr>
                <p:cNvPr id="20" name="Freeform 20">
                  <a:extLst>
                    <a:ext uri="{FF2B5EF4-FFF2-40B4-BE49-F238E27FC236}">
                      <a16:creationId xmlns:a16="http://schemas.microsoft.com/office/drawing/2014/main" id="{F771F52E-8E2B-4ACF-9D7E-4D0FF995A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Freeform 21">
                  <a:extLst>
                    <a:ext uri="{FF2B5EF4-FFF2-40B4-BE49-F238E27FC236}">
                      <a16:creationId xmlns:a16="http://schemas.microsoft.com/office/drawing/2014/main" id="{B352F119-6B33-44EB-B8C6-7CADF2CF9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8921FBC-82A6-4E09-945C-1716AAC8A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1893C7D-9A9B-487D-81F4-F1C323F37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C4BFA26-EEE3-4831-95F1-89DF7C19A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FC202C2-1DB7-42F6-8464-0059F9B7A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2" name="Chart 19">
            <a:extLst>
              <a:ext uri="{FF2B5EF4-FFF2-40B4-BE49-F238E27FC236}">
                <a16:creationId xmlns:a16="http://schemas.microsoft.com/office/drawing/2014/main" id="{6B44E5A5-3FB6-4756-B4CF-0F87080A21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118563"/>
              </p:ext>
            </p:extLst>
          </p:nvPr>
        </p:nvGraphicFramePr>
        <p:xfrm>
          <a:off x="2399915" y="3820648"/>
          <a:ext cx="1206186" cy="944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0">
            <a:extLst>
              <a:ext uri="{FF2B5EF4-FFF2-40B4-BE49-F238E27FC236}">
                <a16:creationId xmlns:a16="http://schemas.microsoft.com/office/drawing/2014/main" id="{22963463-9E37-4060-A849-89FC95F7F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458560"/>
              </p:ext>
            </p:extLst>
          </p:nvPr>
        </p:nvGraphicFramePr>
        <p:xfrm>
          <a:off x="772926" y="3863365"/>
          <a:ext cx="1206186" cy="944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1">
            <a:extLst>
              <a:ext uri="{FF2B5EF4-FFF2-40B4-BE49-F238E27FC236}">
                <a16:creationId xmlns:a16="http://schemas.microsoft.com/office/drawing/2014/main" id="{46E3CC95-F9F8-454A-9DF3-3D8DD518B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910393"/>
              </p:ext>
            </p:extLst>
          </p:nvPr>
        </p:nvGraphicFramePr>
        <p:xfrm>
          <a:off x="4015246" y="3863365"/>
          <a:ext cx="1206186" cy="944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2">
            <a:extLst>
              <a:ext uri="{FF2B5EF4-FFF2-40B4-BE49-F238E27FC236}">
                <a16:creationId xmlns:a16="http://schemas.microsoft.com/office/drawing/2014/main" id="{467C811E-3E93-487B-A84D-0A19A61746C6}"/>
              </a:ext>
            </a:extLst>
          </p:cNvPr>
          <p:cNvSpPr txBox="1"/>
          <p:nvPr/>
        </p:nvSpPr>
        <p:spPr>
          <a:xfrm>
            <a:off x="617393" y="2088062"/>
            <a:ext cx="4226575" cy="3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id-ID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CB8681D-664E-41F9-8355-CA90E5A62A30}"/>
              </a:ext>
            </a:extLst>
          </p:cNvPr>
          <p:cNvSpPr txBox="1"/>
          <p:nvPr/>
        </p:nvSpPr>
        <p:spPr>
          <a:xfrm>
            <a:off x="611422" y="2513326"/>
            <a:ext cx="4226575" cy="590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EE9861-D30E-4B8B-A883-FFD43809E188}"/>
              </a:ext>
            </a:extLst>
          </p:cNvPr>
          <p:cNvSpPr txBox="1"/>
          <p:nvPr/>
        </p:nvSpPr>
        <p:spPr>
          <a:xfrm>
            <a:off x="617392" y="4830291"/>
            <a:ext cx="1363534" cy="9648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此处添加详细文本描述，建议与标题相关并符合整体语言风格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D659A-6C19-428A-94B8-C129F4ABF20A}"/>
              </a:ext>
            </a:extLst>
          </p:cNvPr>
          <p:cNvSpPr txBox="1"/>
          <p:nvPr/>
        </p:nvSpPr>
        <p:spPr>
          <a:xfrm>
            <a:off x="2286596" y="4840226"/>
            <a:ext cx="1363534" cy="9648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此处添加详细文本描述，建议与标题相关并符合整体语言风格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827B36-5F94-475E-947C-A2ADDCF77103}"/>
              </a:ext>
            </a:extLst>
          </p:cNvPr>
          <p:cNvSpPr txBox="1"/>
          <p:nvPr/>
        </p:nvSpPr>
        <p:spPr>
          <a:xfrm>
            <a:off x="3934354" y="4840226"/>
            <a:ext cx="1363534" cy="9648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此处添加详细文本描述，建议与标题相关并符合整体语言风格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7BFAC7-C9B4-47BF-9427-AFA8917478CD}"/>
              </a:ext>
            </a:extLst>
          </p:cNvPr>
          <p:cNvSpPr txBox="1"/>
          <p:nvPr/>
        </p:nvSpPr>
        <p:spPr>
          <a:xfrm>
            <a:off x="7778238" y="2410540"/>
            <a:ext cx="3624643" cy="590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6BCA5B-6462-4F0A-A614-D66BC3FB569D}"/>
              </a:ext>
            </a:extLst>
          </p:cNvPr>
          <p:cNvSpPr txBox="1"/>
          <p:nvPr/>
        </p:nvSpPr>
        <p:spPr>
          <a:xfrm>
            <a:off x="7778245" y="2128589"/>
            <a:ext cx="3624641" cy="3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id-ID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0FE223-2493-49BC-AEC6-7D7FB43DE9B8}"/>
              </a:ext>
            </a:extLst>
          </p:cNvPr>
          <p:cNvSpPr txBox="1"/>
          <p:nvPr/>
        </p:nvSpPr>
        <p:spPr>
          <a:xfrm>
            <a:off x="7778238" y="3347190"/>
            <a:ext cx="3624643" cy="590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414917-48D2-4B60-A53E-9121E9B15712}"/>
              </a:ext>
            </a:extLst>
          </p:cNvPr>
          <p:cNvSpPr txBox="1"/>
          <p:nvPr/>
        </p:nvSpPr>
        <p:spPr>
          <a:xfrm>
            <a:off x="7778243" y="3065239"/>
            <a:ext cx="3624641" cy="3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id-ID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C3973B-E084-4664-A41F-75DCCF3E6C3C}"/>
              </a:ext>
            </a:extLst>
          </p:cNvPr>
          <p:cNvSpPr txBox="1"/>
          <p:nvPr/>
        </p:nvSpPr>
        <p:spPr>
          <a:xfrm>
            <a:off x="7778238" y="4329766"/>
            <a:ext cx="3624643" cy="590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此处添加详细文本描述，建议与标题相关并符合整体语言风格，语言</a:t>
            </a:r>
            <a:r>
              <a:rPr lang="zh-CN" altLang="en-US">
                <a:solidFill>
                  <a:schemeClr val="bg1"/>
                </a:solidFill>
              </a:rPr>
              <a:t>描述尽量</a:t>
            </a:r>
            <a:r>
              <a:rPr lang="en-US" altLang="zh-CN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E79214-BBC4-4602-BB61-D4C59B261190}"/>
              </a:ext>
            </a:extLst>
          </p:cNvPr>
          <p:cNvSpPr txBox="1"/>
          <p:nvPr/>
        </p:nvSpPr>
        <p:spPr>
          <a:xfrm>
            <a:off x="7778242" y="4047813"/>
            <a:ext cx="3624641" cy="3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id-ID" dirty="0">
                <a:solidFill>
                  <a:schemeClr val="bg1"/>
                </a:solidFill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85034151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Graphic spid="24" grpId="0">
        <p:bldAsOne/>
      </p:bldGraphic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取得成就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AutoShape 35">
            <a:extLst>
              <a:ext uri="{FF2B5EF4-FFF2-40B4-BE49-F238E27FC236}">
                <a16:creationId xmlns:a16="http://schemas.microsoft.com/office/drawing/2014/main" id="{8087C247-5E66-44C5-B37C-408398E3505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V="1">
            <a:off x="3004876" y="1365049"/>
            <a:ext cx="6056666" cy="23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07C9B05E-D10D-4D4D-B45E-4F30B95AE92E}"/>
              </a:ext>
            </a:extLst>
          </p:cNvPr>
          <p:cNvGrpSpPr/>
          <p:nvPr/>
        </p:nvGrpSpPr>
        <p:grpSpPr>
          <a:xfrm>
            <a:off x="7435845" y="2131269"/>
            <a:ext cx="1625697" cy="1625697"/>
            <a:chOff x="7434090" y="2842445"/>
            <a:chExt cx="1625697" cy="1625697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10812C1D-37CF-4684-A740-D3D536910F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34090" y="2842445"/>
              <a:ext cx="864518" cy="861997"/>
            </a:xfrm>
            <a:custGeom>
              <a:avLst/>
              <a:gdLst>
                <a:gd name="T0" fmla="*/ 182 w 421"/>
                <a:gd name="T1" fmla="*/ 420 h 420"/>
                <a:gd name="T2" fmla="*/ 421 w 421"/>
                <a:gd name="T3" fmla="*/ 182 h 420"/>
                <a:gd name="T4" fmla="*/ 239 w 421"/>
                <a:gd name="T5" fmla="*/ 0 h 420"/>
                <a:gd name="T6" fmla="*/ 0 w 421"/>
                <a:gd name="T7" fmla="*/ 238 h 420"/>
                <a:gd name="T8" fmla="*/ 182 w 421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420">
                  <a:moveTo>
                    <a:pt x="182" y="420"/>
                  </a:moveTo>
                  <a:cubicBezTo>
                    <a:pt x="130" y="260"/>
                    <a:pt x="261" y="130"/>
                    <a:pt x="421" y="182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91" y="160"/>
                    <a:pt x="161" y="291"/>
                    <a:pt x="0" y="238"/>
                  </a:cubicBezTo>
                  <a:lnTo>
                    <a:pt x="182" y="4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1" name="Oval 49">
              <a:extLst>
                <a:ext uri="{FF2B5EF4-FFF2-40B4-BE49-F238E27FC236}">
                  <a16:creationId xmlns:a16="http://schemas.microsoft.com/office/drawing/2014/main" id="{E81A9247-45F7-4694-BE3C-617BFF50DD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895334" y="3301169"/>
              <a:ext cx="1164453" cy="11669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2" name="Oval 50">
              <a:extLst>
                <a:ext uri="{FF2B5EF4-FFF2-40B4-BE49-F238E27FC236}">
                  <a16:creationId xmlns:a16="http://schemas.microsoft.com/office/drawing/2014/main" id="{D758FCE5-FB2E-438B-A8A2-C6570CFCE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8039001" y="3437273"/>
              <a:ext cx="879641" cy="8796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600" dirty="0">
                  <a:solidFill>
                    <a:schemeClr val="accent5"/>
                  </a:solidFill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7</a:t>
              </a:r>
              <a:endParaRPr lang="en-US" sz="3600" dirty="0">
                <a:solidFill>
                  <a:schemeClr val="accent5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E1CD3367-CD0C-48BA-9CC3-64F20E75A632}"/>
              </a:ext>
            </a:extLst>
          </p:cNvPr>
          <p:cNvGrpSpPr/>
          <p:nvPr/>
        </p:nvGrpSpPr>
        <p:grpSpPr>
          <a:xfrm>
            <a:off x="6213422" y="1365049"/>
            <a:ext cx="1625697" cy="1628217"/>
            <a:chOff x="6211667" y="2076225"/>
            <a:chExt cx="1625697" cy="1628217"/>
          </a:xfrm>
        </p:grpSpPr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DB5EB135-1330-4192-B214-03EC43985D8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211667" y="2842445"/>
              <a:ext cx="864518" cy="861997"/>
            </a:xfrm>
            <a:custGeom>
              <a:avLst/>
              <a:gdLst>
                <a:gd name="T0" fmla="*/ 239 w 421"/>
                <a:gd name="T1" fmla="*/ 420 h 420"/>
                <a:gd name="T2" fmla="*/ 0 w 421"/>
                <a:gd name="T3" fmla="*/ 182 h 420"/>
                <a:gd name="T4" fmla="*/ 182 w 421"/>
                <a:gd name="T5" fmla="*/ 0 h 420"/>
                <a:gd name="T6" fmla="*/ 421 w 421"/>
                <a:gd name="T7" fmla="*/ 238 h 420"/>
                <a:gd name="T8" fmla="*/ 239 w 421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420">
                  <a:moveTo>
                    <a:pt x="239" y="420"/>
                  </a:moveTo>
                  <a:cubicBezTo>
                    <a:pt x="291" y="260"/>
                    <a:pt x="161" y="130"/>
                    <a:pt x="0" y="1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30" y="160"/>
                    <a:pt x="260" y="291"/>
                    <a:pt x="421" y="238"/>
                  </a:cubicBezTo>
                  <a:lnTo>
                    <a:pt x="239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5" name="Oval 47">
              <a:extLst>
                <a:ext uri="{FF2B5EF4-FFF2-40B4-BE49-F238E27FC236}">
                  <a16:creationId xmlns:a16="http://schemas.microsoft.com/office/drawing/2014/main" id="{6D8DFE46-606F-493E-B98E-F5DC08EB62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72911" y="2076225"/>
              <a:ext cx="1164453" cy="11669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6" name="Oval 48">
              <a:extLst>
                <a:ext uri="{FF2B5EF4-FFF2-40B4-BE49-F238E27FC236}">
                  <a16:creationId xmlns:a16="http://schemas.microsoft.com/office/drawing/2014/main" id="{4B155191-10F2-4542-8D51-A9B5000F73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6814057" y="2214850"/>
              <a:ext cx="877120" cy="882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600" dirty="0">
                  <a:solidFill>
                    <a:schemeClr val="accent4"/>
                  </a:solidFill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q</a:t>
              </a:r>
              <a:endParaRPr lang="en-US" sz="3600" dirty="0">
                <a:solidFill>
                  <a:schemeClr val="accent4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1F907A79-2E74-4577-9D1D-7DDE1BFA58EE}"/>
              </a:ext>
            </a:extLst>
          </p:cNvPr>
          <p:cNvGrpSpPr/>
          <p:nvPr/>
        </p:nvGrpSpPr>
        <p:grpSpPr>
          <a:xfrm>
            <a:off x="4988478" y="2131269"/>
            <a:ext cx="1628217" cy="1625697"/>
            <a:chOff x="4986723" y="2842445"/>
            <a:chExt cx="1628217" cy="1625697"/>
          </a:xfrm>
        </p:grpSpPr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83968AC3-EE1C-47BB-B559-4722171B4C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86723" y="2842445"/>
              <a:ext cx="864518" cy="861997"/>
            </a:xfrm>
            <a:custGeom>
              <a:avLst/>
              <a:gdLst>
                <a:gd name="T0" fmla="*/ 182 w 421"/>
                <a:gd name="T1" fmla="*/ 420 h 420"/>
                <a:gd name="T2" fmla="*/ 421 w 421"/>
                <a:gd name="T3" fmla="*/ 182 h 420"/>
                <a:gd name="T4" fmla="*/ 239 w 421"/>
                <a:gd name="T5" fmla="*/ 0 h 420"/>
                <a:gd name="T6" fmla="*/ 0 w 421"/>
                <a:gd name="T7" fmla="*/ 238 h 420"/>
                <a:gd name="T8" fmla="*/ 182 w 421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420">
                  <a:moveTo>
                    <a:pt x="182" y="420"/>
                  </a:moveTo>
                  <a:cubicBezTo>
                    <a:pt x="130" y="260"/>
                    <a:pt x="261" y="130"/>
                    <a:pt x="421" y="182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91" y="160"/>
                    <a:pt x="161" y="291"/>
                    <a:pt x="0" y="238"/>
                  </a:cubicBezTo>
                  <a:lnTo>
                    <a:pt x="182" y="4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9" name="Oval 45">
              <a:extLst>
                <a:ext uri="{FF2B5EF4-FFF2-40B4-BE49-F238E27FC236}">
                  <a16:creationId xmlns:a16="http://schemas.microsoft.com/office/drawing/2014/main" id="{FF9F0CBA-659E-43C1-A98B-ADCB18060A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47967" y="3301169"/>
              <a:ext cx="1166973" cy="11669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0" name="Oval 46">
              <a:extLst>
                <a:ext uri="{FF2B5EF4-FFF2-40B4-BE49-F238E27FC236}">
                  <a16:creationId xmlns:a16="http://schemas.microsoft.com/office/drawing/2014/main" id="{CAC2BB66-C2C9-41CD-AECA-AA0E91A829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5594154" y="3437273"/>
              <a:ext cx="877120" cy="8796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600" dirty="0">
                  <a:solidFill>
                    <a:schemeClr val="accent3"/>
                  </a:solidFill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b</a:t>
              </a:r>
              <a:endParaRPr lang="en-US" sz="3600" dirty="0">
                <a:solidFill>
                  <a:schemeClr val="accent3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14E8D49E-E252-4B18-9606-19F5E965971B}"/>
              </a:ext>
            </a:extLst>
          </p:cNvPr>
          <p:cNvGrpSpPr/>
          <p:nvPr/>
        </p:nvGrpSpPr>
        <p:grpSpPr>
          <a:xfrm>
            <a:off x="3766055" y="1365049"/>
            <a:ext cx="1628218" cy="1628217"/>
            <a:chOff x="3764300" y="2076225"/>
            <a:chExt cx="1628218" cy="1628217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D44EFAA6-04DB-4A26-B921-CA39F8616E4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4300" y="2842445"/>
              <a:ext cx="864518" cy="861997"/>
            </a:xfrm>
            <a:custGeom>
              <a:avLst/>
              <a:gdLst>
                <a:gd name="T0" fmla="*/ 239 w 421"/>
                <a:gd name="T1" fmla="*/ 420 h 420"/>
                <a:gd name="T2" fmla="*/ 0 w 421"/>
                <a:gd name="T3" fmla="*/ 182 h 420"/>
                <a:gd name="T4" fmla="*/ 182 w 421"/>
                <a:gd name="T5" fmla="*/ 0 h 420"/>
                <a:gd name="T6" fmla="*/ 421 w 421"/>
                <a:gd name="T7" fmla="*/ 238 h 420"/>
                <a:gd name="T8" fmla="*/ 239 w 421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420">
                  <a:moveTo>
                    <a:pt x="239" y="420"/>
                  </a:moveTo>
                  <a:cubicBezTo>
                    <a:pt x="291" y="260"/>
                    <a:pt x="161" y="130"/>
                    <a:pt x="0" y="1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30" y="160"/>
                    <a:pt x="260" y="291"/>
                    <a:pt x="421" y="238"/>
                  </a:cubicBezTo>
                  <a:lnTo>
                    <a:pt x="239" y="4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8EDD619C-371E-4EF8-BEAB-6937F04945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8065" y="2076225"/>
              <a:ext cx="1164453" cy="11669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4" name="Oval 44">
              <a:extLst>
                <a:ext uri="{FF2B5EF4-FFF2-40B4-BE49-F238E27FC236}">
                  <a16:creationId xmlns:a16="http://schemas.microsoft.com/office/drawing/2014/main" id="{61476E79-8C09-4C65-9B29-1C9CEE637E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4366690" y="2214850"/>
              <a:ext cx="879641" cy="882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z</a:t>
              </a:r>
              <a:endParaRPr lang="en-US" sz="3600" dirty="0">
                <a:solidFill>
                  <a:schemeClr val="accent2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5" name="Group 21">
            <a:extLst>
              <a:ext uri="{FF2B5EF4-FFF2-40B4-BE49-F238E27FC236}">
                <a16:creationId xmlns:a16="http://schemas.microsoft.com/office/drawing/2014/main" id="{367D09A7-6013-4813-AFEF-0D64DB8B4A2D}"/>
              </a:ext>
            </a:extLst>
          </p:cNvPr>
          <p:cNvGrpSpPr/>
          <p:nvPr/>
        </p:nvGrpSpPr>
        <p:grpSpPr>
          <a:xfrm>
            <a:off x="3004876" y="2589993"/>
            <a:ext cx="1164453" cy="1166973"/>
            <a:chOff x="3003121" y="3301169"/>
            <a:chExt cx="1164453" cy="1166973"/>
          </a:xfrm>
        </p:grpSpPr>
        <p:sp>
          <p:nvSpPr>
            <p:cNvPr id="26" name="Oval 42">
              <a:extLst>
                <a:ext uri="{FF2B5EF4-FFF2-40B4-BE49-F238E27FC236}">
                  <a16:creationId xmlns:a16="http://schemas.microsoft.com/office/drawing/2014/main" id="{77E86C3B-6C67-4B7F-B0FD-124C7868CC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03121" y="3301169"/>
              <a:ext cx="1164453" cy="11669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552AAB22-6F10-4353-9668-AD965B346F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3146787" y="3437273"/>
              <a:ext cx="879641" cy="8796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u</a:t>
              </a:r>
              <a:endParaRPr lang="en-US" sz="3600" dirty="0">
                <a:solidFill>
                  <a:schemeClr val="accent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8" name="Group 3">
            <a:extLst>
              <a:ext uri="{FF2B5EF4-FFF2-40B4-BE49-F238E27FC236}">
                <a16:creationId xmlns:a16="http://schemas.microsoft.com/office/drawing/2014/main" id="{E3D043C5-F99B-4918-9794-4B354240C478}"/>
              </a:ext>
            </a:extLst>
          </p:cNvPr>
          <p:cNvGrpSpPr/>
          <p:nvPr/>
        </p:nvGrpSpPr>
        <p:grpSpPr>
          <a:xfrm>
            <a:off x="921856" y="4215690"/>
            <a:ext cx="3345857" cy="1735328"/>
            <a:chOff x="707158" y="4184733"/>
            <a:chExt cx="3345857" cy="1735328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3507253A-4E89-4735-AE27-80ADA165B1FC}"/>
                </a:ext>
              </a:extLst>
            </p:cNvPr>
            <p:cNvSpPr txBox="1">
              <a:spLocks/>
            </p:cNvSpPr>
            <p:nvPr/>
          </p:nvSpPr>
          <p:spPr>
            <a:xfrm>
              <a:off x="707158" y="4650612"/>
              <a:ext cx="3345857" cy="1269449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46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Roboto Condensed Light" charset="0"/>
                  <a:cs typeface="Roboto Condensed Light" charset="0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Roboto Condensed Light" charset="0"/>
                  <a:cs typeface="Roboto Condensed Light" charset="0"/>
                  <a:sym typeface="Century Gothic" panose="020B0502020202020204" pitchFamily="34" charset="0"/>
                </a:rPr>
                <a:t>……</a:t>
              </a:r>
              <a:endParaRPr 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endParaRP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BE34A5CD-2DAC-4B7F-B314-7D80C22874FE}"/>
                </a:ext>
              </a:extLst>
            </p:cNvPr>
            <p:cNvSpPr txBox="1">
              <a:spLocks/>
            </p:cNvSpPr>
            <p:nvPr/>
          </p:nvSpPr>
          <p:spPr>
            <a:xfrm>
              <a:off x="718795" y="4184733"/>
              <a:ext cx="3334220" cy="46587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Roboto Condensed Light" charset="0"/>
                  <a:ea typeface="Roboto Condensed Light" charset="0"/>
                  <a:cs typeface="Roboto Condensed Light" charset="0"/>
                </a:defRPr>
              </a:lvl1pPr>
            </a:lstStyle>
            <a:p>
              <a:r>
                <a:rPr lang="en-US" sz="2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Sample here</a:t>
              </a:r>
            </a:p>
          </p:txBody>
        </p:sp>
      </p:grpSp>
      <p:grpSp>
        <p:nvGrpSpPr>
          <p:cNvPr id="31" name="Group 4">
            <a:extLst>
              <a:ext uri="{FF2B5EF4-FFF2-40B4-BE49-F238E27FC236}">
                <a16:creationId xmlns:a16="http://schemas.microsoft.com/office/drawing/2014/main" id="{720B9C27-7A4D-40CD-B31C-C0A86E16FFB7}"/>
              </a:ext>
            </a:extLst>
          </p:cNvPr>
          <p:cNvGrpSpPr/>
          <p:nvPr/>
        </p:nvGrpSpPr>
        <p:grpSpPr>
          <a:xfrm>
            <a:off x="4579457" y="4215690"/>
            <a:ext cx="3345857" cy="1735328"/>
            <a:chOff x="4364759" y="4184733"/>
            <a:chExt cx="3345857" cy="1735328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3934C05C-645E-4789-B087-A530F8EDD802}"/>
                </a:ext>
              </a:extLst>
            </p:cNvPr>
            <p:cNvSpPr txBox="1">
              <a:spLocks/>
            </p:cNvSpPr>
            <p:nvPr/>
          </p:nvSpPr>
          <p:spPr>
            <a:xfrm>
              <a:off x="4364759" y="4650612"/>
              <a:ext cx="3345857" cy="1269449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46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Roboto Condensed Light" charset="0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Roboto Condensed Light" charset="0"/>
                  <a:sym typeface="Century Gothic" panose="020B0502020202020204" pitchFamily="34" charset="0"/>
                </a:rPr>
                <a:t>……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8770A683-5289-4840-BABD-B2A04F419831}"/>
                </a:ext>
              </a:extLst>
            </p:cNvPr>
            <p:cNvSpPr txBox="1">
              <a:spLocks/>
            </p:cNvSpPr>
            <p:nvPr/>
          </p:nvSpPr>
          <p:spPr>
            <a:xfrm>
              <a:off x="4376396" y="4184733"/>
              <a:ext cx="3334220" cy="46587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Roboto Condensed Light" charset="0"/>
                  <a:ea typeface="Roboto Condensed Light" charset="0"/>
                  <a:cs typeface="Roboto Condensed Light" charset="0"/>
                </a:defRPr>
              </a:lvl1pPr>
            </a:lstStyle>
            <a:p>
              <a:r>
                <a:rPr lang="en-US" sz="2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Sample here</a:t>
              </a:r>
            </a:p>
          </p:txBody>
        </p:sp>
      </p:grpSp>
      <p:grpSp>
        <p:nvGrpSpPr>
          <p:cNvPr id="34" name="Group 5">
            <a:extLst>
              <a:ext uri="{FF2B5EF4-FFF2-40B4-BE49-F238E27FC236}">
                <a16:creationId xmlns:a16="http://schemas.microsoft.com/office/drawing/2014/main" id="{0B7BBC0E-D481-4639-A00A-D6C52673F1CB}"/>
              </a:ext>
            </a:extLst>
          </p:cNvPr>
          <p:cNvGrpSpPr/>
          <p:nvPr/>
        </p:nvGrpSpPr>
        <p:grpSpPr>
          <a:xfrm>
            <a:off x="8237057" y="4215690"/>
            <a:ext cx="3345857" cy="1735328"/>
            <a:chOff x="8022359" y="4184733"/>
            <a:chExt cx="3345857" cy="1735328"/>
          </a:xfrm>
        </p:grpSpPr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14DDE935-8063-47D3-8FEE-548D31A8DA08}"/>
                </a:ext>
              </a:extLst>
            </p:cNvPr>
            <p:cNvSpPr txBox="1">
              <a:spLocks/>
            </p:cNvSpPr>
            <p:nvPr/>
          </p:nvSpPr>
          <p:spPr>
            <a:xfrm>
              <a:off x="8022359" y="4650612"/>
              <a:ext cx="3345857" cy="1269449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46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Roboto Condensed Light" charset="0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Roboto Condensed Light" charset="0"/>
                  <a:sym typeface="Century Gothic" panose="020B0502020202020204" pitchFamily="34" charset="0"/>
                </a:rPr>
                <a:t>……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FD76F0FB-C5B1-4EAD-92CC-7F75AFB94783}"/>
                </a:ext>
              </a:extLst>
            </p:cNvPr>
            <p:cNvSpPr txBox="1">
              <a:spLocks/>
            </p:cNvSpPr>
            <p:nvPr/>
          </p:nvSpPr>
          <p:spPr>
            <a:xfrm>
              <a:off x="8033996" y="4184733"/>
              <a:ext cx="3334220" cy="46587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Roboto Condensed Light" charset="0"/>
                  <a:ea typeface="Roboto Condensed Light" charset="0"/>
                  <a:cs typeface="Roboto Condensed Light" charset="0"/>
                </a:defRPr>
              </a:lvl1pPr>
            </a:lstStyle>
            <a:p>
              <a:r>
                <a:rPr lang="en-US" sz="2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Sample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375516"/>
      </p:ext>
    </p:extLst>
  </p:cSld>
  <p:clrMapOvr>
    <a:masterClrMapping/>
  </p:clrMapOvr>
  <p:transition spd="slow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片包含 浅色&#10;&#10;自动生成的说明">
            <a:extLst>
              <a:ext uri="{FF2B5EF4-FFF2-40B4-BE49-F238E27FC236}">
                <a16:creationId xmlns:a16="http://schemas.microsoft.com/office/drawing/2014/main" id="{92C7E0A4-5C0C-4635-B53C-2990AA54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"/>
            <a:ext cx="12192000" cy="6857845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EA56043F-6797-49E0-8843-4F4D90696A03}"/>
              </a:ext>
            </a:extLst>
          </p:cNvPr>
          <p:cNvSpPr/>
          <p:nvPr/>
        </p:nvSpPr>
        <p:spPr>
          <a:xfrm>
            <a:off x="3725996" y="1058996"/>
            <a:ext cx="4740009" cy="4740009"/>
          </a:xfrm>
          <a:prstGeom prst="ellipse">
            <a:avLst/>
          </a:prstGeom>
          <a:solidFill>
            <a:srgbClr val="261C3E"/>
          </a:solidFill>
          <a:ln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73003B4-C9B8-4999-A090-6C7F1A4FD71D}"/>
              </a:ext>
            </a:extLst>
          </p:cNvPr>
          <p:cNvSpPr txBox="1"/>
          <p:nvPr/>
        </p:nvSpPr>
        <p:spPr>
          <a:xfrm>
            <a:off x="3998479" y="2630118"/>
            <a:ext cx="4282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存在不足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3A2BAD-2928-4C66-8E18-F702CDDB50F0}"/>
              </a:ext>
            </a:extLst>
          </p:cNvPr>
          <p:cNvSpPr txBox="1"/>
          <p:nvPr/>
        </p:nvSpPr>
        <p:spPr>
          <a:xfrm>
            <a:off x="3998479" y="3595942"/>
            <a:ext cx="428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Text or Copy Your text and   paste it here. </a:t>
            </a:r>
            <a:endParaRPr lang="zh-CN" altLang="en-US" sz="16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D2DF731F-C58D-41D6-AE11-A2D29B54E35F}"/>
              </a:ext>
            </a:extLst>
          </p:cNvPr>
          <p:cNvSpPr txBox="1">
            <a:spLocks/>
          </p:cNvSpPr>
          <p:nvPr/>
        </p:nvSpPr>
        <p:spPr>
          <a:xfrm>
            <a:off x="4434066" y="3973040"/>
            <a:ext cx="3323869" cy="105724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2010601030101010101" pitchFamily="2" charset="-122"/>
                <a:cs typeface="+mn-ea"/>
                <a:sym typeface="Century Gothic" panose="020B0502020202020204" pitchFamily="34" charset="0"/>
              </a:rPr>
              <a:t>您的内容打在这里或者通过复制您的文本后在此框中选择粘贴，并选择只保留文字。您的内容打在这里，或者通过复制您的文本后在此框中选择粘贴并选择只保留文字。您的内容打在这里，或者通过复制您的文本后在此框中选择粘贴并选择只保留文字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36DE59-2953-4022-8A8D-A57CA689DE89}"/>
              </a:ext>
            </a:extLst>
          </p:cNvPr>
          <p:cNvSpPr txBox="1"/>
          <p:nvPr/>
        </p:nvSpPr>
        <p:spPr>
          <a:xfrm>
            <a:off x="4447012" y="1849099"/>
            <a:ext cx="3385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PART 03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9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存在不足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538A0C2-029F-4EA3-B0B1-53FC851E38F9}"/>
              </a:ext>
            </a:extLst>
          </p:cNvPr>
          <p:cNvGrpSpPr/>
          <p:nvPr/>
        </p:nvGrpSpPr>
        <p:grpSpPr>
          <a:xfrm>
            <a:off x="4831556" y="3678212"/>
            <a:ext cx="2169440" cy="1847047"/>
            <a:chOff x="4208894" y="3762612"/>
            <a:chExt cx="1822450" cy="1551623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20DF61A7-F416-4284-B417-DB157899C72D}"/>
                </a:ext>
              </a:extLst>
            </p:cNvPr>
            <p:cNvSpPr/>
            <p:nvPr/>
          </p:nvSpPr>
          <p:spPr>
            <a:xfrm rot="10800000">
              <a:off x="4208894" y="3762612"/>
              <a:ext cx="1822450" cy="1551623"/>
            </a:xfrm>
            <a:prstGeom prst="triangle">
              <a:avLst/>
            </a:prstGeom>
            <a:solidFill>
              <a:schemeClr val="accent3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011CDAD4-B689-47DF-BF19-BAC24A85C02A}"/>
                </a:ext>
              </a:extLst>
            </p:cNvPr>
            <p:cNvSpPr txBox="1"/>
            <p:nvPr/>
          </p:nvSpPr>
          <p:spPr>
            <a:xfrm>
              <a:off x="4711452" y="3969357"/>
              <a:ext cx="824027" cy="4912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标题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文字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9C03A4-7DDE-4520-A311-63FD6CE3174C}"/>
              </a:ext>
            </a:extLst>
          </p:cNvPr>
          <p:cNvGrpSpPr/>
          <p:nvPr/>
        </p:nvGrpSpPr>
        <p:grpSpPr>
          <a:xfrm>
            <a:off x="6191982" y="3815202"/>
            <a:ext cx="2101113" cy="1786315"/>
            <a:chOff x="5237842" y="4004098"/>
            <a:chExt cx="1765052" cy="1500603"/>
          </a:xfrm>
        </p:grpSpPr>
        <p:sp>
          <p:nvSpPr>
            <p:cNvPr id="12" name="等腰三角形 7">
              <a:extLst>
                <a:ext uri="{FF2B5EF4-FFF2-40B4-BE49-F238E27FC236}">
                  <a16:creationId xmlns:a16="http://schemas.microsoft.com/office/drawing/2014/main" id="{8E84D25B-FC5F-4C4F-B2F9-00E4A51FA720}"/>
                </a:ext>
              </a:extLst>
            </p:cNvPr>
            <p:cNvSpPr/>
            <p:nvPr/>
          </p:nvSpPr>
          <p:spPr>
            <a:xfrm>
              <a:off x="5237842" y="4004098"/>
              <a:ext cx="1765052" cy="1500603"/>
            </a:xfrm>
            <a:custGeom>
              <a:avLst/>
              <a:gdLst/>
              <a:ahLst/>
              <a:cxnLst/>
              <a:rect l="l" t="t" r="r" b="b"/>
              <a:pathLst>
                <a:path w="1765052" h="1500603">
                  <a:moveTo>
                    <a:pt x="882526" y="0"/>
                  </a:moveTo>
                  <a:lnTo>
                    <a:pt x="1765052" y="1500603"/>
                  </a:lnTo>
                  <a:lnTo>
                    <a:pt x="0" y="1500603"/>
                  </a:lnTo>
                  <a:lnTo>
                    <a:pt x="375894" y="861452"/>
                  </a:lnTo>
                  <a:lnTo>
                    <a:pt x="464514" y="915388"/>
                  </a:lnTo>
                  <a:lnTo>
                    <a:pt x="392059" y="1034436"/>
                  </a:lnTo>
                  <a:lnTo>
                    <a:pt x="748236" y="924919"/>
                  </a:lnTo>
                  <a:lnTo>
                    <a:pt x="681880" y="558240"/>
                  </a:lnTo>
                  <a:lnTo>
                    <a:pt x="609424" y="677289"/>
                  </a:lnTo>
                  <a:lnTo>
                    <a:pt x="517210" y="621166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5D034979-0B77-49F4-8ADD-39115D695A86}"/>
                </a:ext>
              </a:extLst>
            </p:cNvPr>
            <p:cNvSpPr txBox="1"/>
            <p:nvPr/>
          </p:nvSpPr>
          <p:spPr>
            <a:xfrm>
              <a:off x="6080968" y="4958700"/>
              <a:ext cx="499863" cy="28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2A3D648-F2FE-4F9E-A1D5-5CFCCB6B6B2A}"/>
              </a:ext>
            </a:extLst>
          </p:cNvPr>
          <p:cNvGrpSpPr/>
          <p:nvPr/>
        </p:nvGrpSpPr>
        <p:grpSpPr>
          <a:xfrm>
            <a:off x="4878436" y="1667081"/>
            <a:ext cx="2138905" cy="1748781"/>
            <a:chOff x="4244067" y="2343574"/>
            <a:chExt cx="1796802" cy="1469072"/>
          </a:xfrm>
        </p:grpSpPr>
        <p:sp>
          <p:nvSpPr>
            <p:cNvPr id="15" name="等腰三角形 6">
              <a:extLst>
                <a:ext uri="{FF2B5EF4-FFF2-40B4-BE49-F238E27FC236}">
                  <a16:creationId xmlns:a16="http://schemas.microsoft.com/office/drawing/2014/main" id="{AB8F3802-6135-4851-81CE-1DAEE7EF62DA}"/>
                </a:ext>
              </a:extLst>
            </p:cNvPr>
            <p:cNvSpPr/>
            <p:nvPr/>
          </p:nvSpPr>
          <p:spPr>
            <a:xfrm>
              <a:off x="4244067" y="2343574"/>
              <a:ext cx="1796802" cy="1469072"/>
            </a:xfrm>
            <a:custGeom>
              <a:avLst/>
              <a:gdLst/>
              <a:ahLst/>
              <a:cxnLst/>
              <a:rect l="l" t="t" r="r" b="b"/>
              <a:pathLst>
                <a:path w="1796802" h="1469072">
                  <a:moveTo>
                    <a:pt x="898401" y="0"/>
                  </a:moveTo>
                  <a:lnTo>
                    <a:pt x="1796802" y="1469072"/>
                  </a:lnTo>
                  <a:lnTo>
                    <a:pt x="1015417" y="1469072"/>
                  </a:lnTo>
                  <a:lnTo>
                    <a:pt x="1015417" y="1372637"/>
                  </a:lnTo>
                  <a:lnTo>
                    <a:pt x="1154781" y="1372637"/>
                  </a:lnTo>
                  <a:lnTo>
                    <a:pt x="876052" y="1125318"/>
                  </a:lnTo>
                  <a:lnTo>
                    <a:pt x="597323" y="1372637"/>
                  </a:lnTo>
                  <a:lnTo>
                    <a:pt x="736688" y="1372637"/>
                  </a:lnTo>
                  <a:lnTo>
                    <a:pt x="736688" y="1469072"/>
                  </a:lnTo>
                  <a:lnTo>
                    <a:pt x="0" y="14690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1287DED7-592E-4519-B754-045A674CFD68}"/>
                </a:ext>
              </a:extLst>
            </p:cNvPr>
            <p:cNvSpPr txBox="1"/>
            <p:nvPr/>
          </p:nvSpPr>
          <p:spPr>
            <a:xfrm>
              <a:off x="4884630" y="3047006"/>
              <a:ext cx="499863" cy="28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08953CD-3423-442A-9E3F-41311C31F3C3}"/>
              </a:ext>
            </a:extLst>
          </p:cNvPr>
          <p:cNvGrpSpPr/>
          <p:nvPr/>
        </p:nvGrpSpPr>
        <p:grpSpPr>
          <a:xfrm>
            <a:off x="3587670" y="3815202"/>
            <a:ext cx="2101113" cy="1786315"/>
            <a:chOff x="3275692" y="4004098"/>
            <a:chExt cx="1765052" cy="1500603"/>
          </a:xfrm>
        </p:grpSpPr>
        <p:sp>
          <p:nvSpPr>
            <p:cNvPr id="18" name="等腰三角形 11">
              <a:extLst>
                <a:ext uri="{FF2B5EF4-FFF2-40B4-BE49-F238E27FC236}">
                  <a16:creationId xmlns:a16="http://schemas.microsoft.com/office/drawing/2014/main" id="{B2F00C48-1B8B-4CB1-B671-7B9538957BF7}"/>
                </a:ext>
              </a:extLst>
            </p:cNvPr>
            <p:cNvSpPr/>
            <p:nvPr/>
          </p:nvSpPr>
          <p:spPr>
            <a:xfrm>
              <a:off x="3275692" y="4004098"/>
              <a:ext cx="1765052" cy="1500603"/>
            </a:xfrm>
            <a:custGeom>
              <a:avLst/>
              <a:gdLst/>
              <a:ahLst/>
              <a:cxnLst/>
              <a:rect l="l" t="t" r="r" b="b"/>
              <a:pathLst>
                <a:path w="1765052" h="1500603">
                  <a:moveTo>
                    <a:pt x="882526" y="0"/>
                  </a:moveTo>
                  <a:lnTo>
                    <a:pt x="1236032" y="601083"/>
                  </a:lnTo>
                  <a:lnTo>
                    <a:pt x="1121186" y="667974"/>
                  </a:lnTo>
                  <a:lnTo>
                    <a:pt x="1051045" y="547547"/>
                  </a:lnTo>
                  <a:lnTo>
                    <a:pt x="977616" y="912876"/>
                  </a:lnTo>
                  <a:lnTo>
                    <a:pt x="1331611" y="1029255"/>
                  </a:lnTo>
                  <a:lnTo>
                    <a:pt x="1261469" y="908828"/>
                  </a:lnTo>
                  <a:lnTo>
                    <a:pt x="1377332" y="841344"/>
                  </a:lnTo>
                  <a:lnTo>
                    <a:pt x="1765052" y="1500603"/>
                  </a:lnTo>
                  <a:lnTo>
                    <a:pt x="0" y="1500603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CB80DA6D-0A7D-4203-8229-0DB0FFDA7EA5}"/>
                </a:ext>
              </a:extLst>
            </p:cNvPr>
            <p:cNvSpPr txBox="1"/>
            <p:nvPr/>
          </p:nvSpPr>
          <p:spPr>
            <a:xfrm>
              <a:off x="3706168" y="4936591"/>
              <a:ext cx="499863" cy="28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标题</a:t>
              </a: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1EEB428-1512-494D-B6CD-9021F662272B}"/>
              </a:ext>
            </a:extLst>
          </p:cNvPr>
          <p:cNvCxnSpPr/>
          <p:nvPr/>
        </p:nvCxnSpPr>
        <p:spPr>
          <a:xfrm flipH="1">
            <a:off x="6767869" y="3118717"/>
            <a:ext cx="3396377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ot"/>
            <a:headEnd type="oval"/>
            <a:tailEnd type="oval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F764E7-684F-40B8-ACD1-637FD649E335}"/>
              </a:ext>
            </a:extLst>
          </p:cNvPr>
          <p:cNvCxnSpPr/>
          <p:nvPr/>
        </p:nvCxnSpPr>
        <p:spPr>
          <a:xfrm flipH="1">
            <a:off x="919247" y="4695127"/>
            <a:ext cx="3456589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ot"/>
            <a:headEnd type="oval"/>
            <a:tailEnd type="oval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282E6D7-7A50-4CBA-974E-2D71E3C51017}"/>
              </a:ext>
            </a:extLst>
          </p:cNvPr>
          <p:cNvCxnSpPr/>
          <p:nvPr/>
        </p:nvCxnSpPr>
        <p:spPr>
          <a:xfrm flipH="1">
            <a:off x="8004542" y="5298972"/>
            <a:ext cx="339637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ysDot"/>
            <a:headEnd type="oval"/>
            <a:tailEnd type="oval"/>
          </a:ln>
          <a:effectLst/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967DE3D-DBA5-433B-8137-945F7E069836}"/>
              </a:ext>
            </a:extLst>
          </p:cNvPr>
          <p:cNvSpPr txBox="1">
            <a:spLocks/>
          </p:cNvSpPr>
          <p:nvPr/>
        </p:nvSpPr>
        <p:spPr>
          <a:xfrm>
            <a:off x="1120696" y="3251998"/>
            <a:ext cx="2951752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8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01</a:t>
            </a:r>
          </a:p>
          <a:p>
            <a:pPr algn="r">
              <a:lnSpc>
                <a:spcPts val="2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AC3203B-BB8C-4007-8004-7D02F97C67C9}"/>
              </a:ext>
            </a:extLst>
          </p:cNvPr>
          <p:cNvSpPr txBox="1">
            <a:spLocks/>
          </p:cNvSpPr>
          <p:nvPr/>
        </p:nvSpPr>
        <p:spPr>
          <a:xfrm>
            <a:off x="8244881" y="3889176"/>
            <a:ext cx="2951752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3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ea typeface="Roboto Condensed Light" charset="0"/>
              <a:cs typeface="Roboto Condensed Light" charset="0"/>
              <a:sym typeface="Century Gothic" panose="020B0502020202020204" pitchFamily="34" charset="0"/>
            </a:endParaRPr>
          </a:p>
          <a:p>
            <a:pPr algn="l">
              <a:lnSpc>
                <a:spcPts val="2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F48FAE-9408-481C-937B-E625E499A9F6}"/>
              </a:ext>
            </a:extLst>
          </p:cNvPr>
          <p:cNvSpPr txBox="1">
            <a:spLocks/>
          </p:cNvSpPr>
          <p:nvPr/>
        </p:nvSpPr>
        <p:spPr>
          <a:xfrm>
            <a:off x="7017341" y="1696019"/>
            <a:ext cx="2951752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2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ea typeface="Roboto Condensed Light" charset="0"/>
              <a:cs typeface="Roboto Condensed Light" charset="0"/>
              <a:sym typeface="Century Gothic" panose="020B0502020202020204" pitchFamily="34" charset="0"/>
            </a:endParaRPr>
          </a:p>
          <a:p>
            <a:pPr algn="l">
              <a:lnSpc>
                <a:spcPts val="2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0.00023 L -0.09464 -0.04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5" y="-2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1 0.00046 L 0.09618 -0.04669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1" y="-2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存在不足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iṡḷïde">
            <a:extLst>
              <a:ext uri="{FF2B5EF4-FFF2-40B4-BE49-F238E27FC236}">
                <a16:creationId xmlns:a16="http://schemas.microsoft.com/office/drawing/2014/main" id="{9D332F3C-A31D-4444-B885-1C990BA6846E}"/>
              </a:ext>
            </a:extLst>
          </p:cNvPr>
          <p:cNvSpPr/>
          <p:nvPr/>
        </p:nvSpPr>
        <p:spPr>
          <a:xfrm>
            <a:off x="0" y="1441737"/>
            <a:ext cx="12205303" cy="2235889"/>
          </a:xfrm>
          <a:prstGeom prst="rect">
            <a:avLst/>
          </a:prstGeom>
          <a:blipFill>
            <a:blip r:embed="rId3"/>
            <a:tile tx="0" ty="0" sx="100000" sy="100000" flip="none" algn="tr"/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rgbClr val="1A6C3E"/>
              </a:solidFill>
            </a:endParaRPr>
          </a:p>
        </p:txBody>
      </p:sp>
      <p:grpSp>
        <p:nvGrpSpPr>
          <p:cNvPr id="9" name="íślîḋè">
            <a:extLst>
              <a:ext uri="{FF2B5EF4-FFF2-40B4-BE49-F238E27FC236}">
                <a16:creationId xmlns:a16="http://schemas.microsoft.com/office/drawing/2014/main" id="{685D504F-412F-4A3B-B6C5-28199383DAA7}"/>
              </a:ext>
            </a:extLst>
          </p:cNvPr>
          <p:cNvGrpSpPr/>
          <p:nvPr/>
        </p:nvGrpSpPr>
        <p:grpSpPr>
          <a:xfrm>
            <a:off x="6120073" y="2981686"/>
            <a:ext cx="1759045" cy="2599184"/>
            <a:chOff x="6120073" y="2636912"/>
            <a:chExt cx="1759045" cy="2599184"/>
          </a:xfrm>
        </p:grpSpPr>
        <p:sp>
          <p:nvSpPr>
            <p:cNvPr id="10" name="isḷiďê">
              <a:extLst>
                <a:ext uri="{FF2B5EF4-FFF2-40B4-BE49-F238E27FC236}">
                  <a16:creationId xmlns:a16="http://schemas.microsoft.com/office/drawing/2014/main" id="{7D3EB66C-0360-4728-B874-197BFD2610FB}"/>
                </a:ext>
              </a:extLst>
            </p:cNvPr>
            <p:cNvSpPr/>
            <p:nvPr/>
          </p:nvSpPr>
          <p:spPr bwMode="auto">
            <a:xfrm>
              <a:off x="6120073" y="2636912"/>
              <a:ext cx="1759045" cy="2599184"/>
            </a:xfrm>
            <a:prstGeom prst="rect">
              <a:avLst/>
            </a:prstGeom>
            <a:solidFill>
              <a:schemeClr val="accent2"/>
            </a:solidFill>
            <a:ln w="1270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ïšļiďe">
              <a:extLst>
                <a:ext uri="{FF2B5EF4-FFF2-40B4-BE49-F238E27FC236}">
                  <a16:creationId xmlns:a16="http://schemas.microsoft.com/office/drawing/2014/main" id="{E259B0EF-133B-460A-95C0-D74C5BD875DB}"/>
                </a:ext>
              </a:extLst>
            </p:cNvPr>
            <p:cNvGrpSpPr/>
            <p:nvPr/>
          </p:nvGrpSpPr>
          <p:grpSpPr>
            <a:xfrm>
              <a:off x="6666556" y="2993689"/>
              <a:ext cx="666078" cy="666078"/>
              <a:chOff x="7934556" y="3044715"/>
              <a:chExt cx="666078" cy="666078"/>
            </a:xfrm>
          </p:grpSpPr>
          <p:sp>
            <p:nvSpPr>
              <p:cNvPr id="15" name="í$ḷiḓe">
                <a:extLst>
                  <a:ext uri="{FF2B5EF4-FFF2-40B4-BE49-F238E27FC236}">
                    <a16:creationId xmlns:a16="http://schemas.microsoft.com/office/drawing/2014/main" id="{3B87F466-699B-4749-A37B-455479E57F3D}"/>
                  </a:ext>
                </a:extLst>
              </p:cNvPr>
              <p:cNvSpPr/>
              <p:nvPr/>
            </p:nvSpPr>
            <p:spPr>
              <a:xfrm>
                <a:off x="7934556" y="3044715"/>
                <a:ext cx="666078" cy="6660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ïSliḍé">
                <a:extLst>
                  <a:ext uri="{FF2B5EF4-FFF2-40B4-BE49-F238E27FC236}">
                    <a16:creationId xmlns:a16="http://schemas.microsoft.com/office/drawing/2014/main" id="{5D80CB92-EF7F-4366-80B4-D1F74370845A}"/>
                  </a:ext>
                </a:extLst>
              </p:cNvPr>
              <p:cNvSpPr/>
              <p:nvPr/>
            </p:nvSpPr>
            <p:spPr>
              <a:xfrm>
                <a:off x="8088939" y="3175193"/>
                <a:ext cx="357312" cy="405123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ïsliḓê">
              <a:extLst>
                <a:ext uri="{FF2B5EF4-FFF2-40B4-BE49-F238E27FC236}">
                  <a16:creationId xmlns:a16="http://schemas.microsoft.com/office/drawing/2014/main" id="{A9CCD1F1-2079-4944-A826-5D05B4B5809F}"/>
                </a:ext>
              </a:extLst>
            </p:cNvPr>
            <p:cNvGrpSpPr/>
            <p:nvPr/>
          </p:nvGrpSpPr>
          <p:grpSpPr>
            <a:xfrm>
              <a:off x="6120786" y="3904503"/>
              <a:ext cx="1757859" cy="1095635"/>
              <a:chOff x="797924" y="4814785"/>
              <a:chExt cx="1469250" cy="1095635"/>
            </a:xfrm>
          </p:grpSpPr>
          <p:sp>
            <p:nvSpPr>
              <p:cNvPr id="13" name="íŝļîdè">
                <a:extLst>
                  <a:ext uri="{FF2B5EF4-FFF2-40B4-BE49-F238E27FC236}">
                    <a16:creationId xmlns:a16="http://schemas.microsoft.com/office/drawing/2014/main" id="{20C84FDC-E0F1-4E8F-8202-DB2F40797B02}"/>
                  </a:ext>
                </a:extLst>
              </p:cNvPr>
              <p:cNvSpPr/>
              <p:nvPr/>
            </p:nvSpPr>
            <p:spPr bwMode="auto">
              <a:xfrm>
                <a:off x="797925" y="5256589"/>
                <a:ext cx="1469249" cy="653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此处添加详细文本描述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ŝľíḍê">
                <a:extLst>
                  <a:ext uri="{FF2B5EF4-FFF2-40B4-BE49-F238E27FC236}">
                    <a16:creationId xmlns:a16="http://schemas.microsoft.com/office/drawing/2014/main" id="{F3E2A7D6-EA90-4920-A6A1-D28945A50377}"/>
                  </a:ext>
                </a:extLst>
              </p:cNvPr>
              <p:cNvSpPr txBox="1"/>
              <p:nvPr/>
            </p:nvSpPr>
            <p:spPr bwMode="auto">
              <a:xfrm>
                <a:off x="797924" y="4814785"/>
                <a:ext cx="14692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  <p:grpSp>
        <p:nvGrpSpPr>
          <p:cNvPr id="17" name="íŝ1ide">
            <a:extLst>
              <a:ext uri="{FF2B5EF4-FFF2-40B4-BE49-F238E27FC236}">
                <a16:creationId xmlns:a16="http://schemas.microsoft.com/office/drawing/2014/main" id="{D1F5DF6D-8321-4B12-8E3C-60DABBA110C2}"/>
              </a:ext>
            </a:extLst>
          </p:cNvPr>
          <p:cNvGrpSpPr/>
          <p:nvPr/>
        </p:nvGrpSpPr>
        <p:grpSpPr>
          <a:xfrm>
            <a:off x="7939964" y="2981686"/>
            <a:ext cx="1759045" cy="2599184"/>
            <a:chOff x="7939964" y="2636912"/>
            <a:chExt cx="1759045" cy="2599184"/>
          </a:xfrm>
        </p:grpSpPr>
        <p:sp>
          <p:nvSpPr>
            <p:cNvPr id="18" name="ïsḷiďê">
              <a:extLst>
                <a:ext uri="{FF2B5EF4-FFF2-40B4-BE49-F238E27FC236}">
                  <a16:creationId xmlns:a16="http://schemas.microsoft.com/office/drawing/2014/main" id="{75C4F0E3-DFE4-48CB-AF6E-B6A396AB77AF}"/>
                </a:ext>
              </a:extLst>
            </p:cNvPr>
            <p:cNvSpPr/>
            <p:nvPr/>
          </p:nvSpPr>
          <p:spPr bwMode="auto">
            <a:xfrm>
              <a:off x="7939964" y="2636912"/>
              <a:ext cx="1759045" cy="2599184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ïş1îḓe">
              <a:extLst>
                <a:ext uri="{FF2B5EF4-FFF2-40B4-BE49-F238E27FC236}">
                  <a16:creationId xmlns:a16="http://schemas.microsoft.com/office/drawing/2014/main" id="{468AD620-43FA-4DBA-B21A-09A49BBDA9D2}"/>
                </a:ext>
              </a:extLst>
            </p:cNvPr>
            <p:cNvGrpSpPr/>
            <p:nvPr/>
          </p:nvGrpSpPr>
          <p:grpSpPr>
            <a:xfrm>
              <a:off x="8486447" y="2993689"/>
              <a:ext cx="666078" cy="666078"/>
              <a:chOff x="10226588" y="3044715"/>
              <a:chExt cx="666078" cy="666078"/>
            </a:xfrm>
          </p:grpSpPr>
          <p:sp>
            <p:nvSpPr>
              <p:cNvPr id="23" name="îšļiḓê">
                <a:extLst>
                  <a:ext uri="{FF2B5EF4-FFF2-40B4-BE49-F238E27FC236}">
                    <a16:creationId xmlns:a16="http://schemas.microsoft.com/office/drawing/2014/main" id="{803F693F-7715-43C3-A6AB-0ABC6FC9BDA3}"/>
                  </a:ext>
                </a:extLst>
              </p:cNvPr>
              <p:cNvSpPr/>
              <p:nvPr/>
            </p:nvSpPr>
            <p:spPr>
              <a:xfrm>
                <a:off x="10226588" y="3044715"/>
                <a:ext cx="666078" cy="6660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$ḻïdè">
                <a:extLst>
                  <a:ext uri="{FF2B5EF4-FFF2-40B4-BE49-F238E27FC236}">
                    <a16:creationId xmlns:a16="http://schemas.microsoft.com/office/drawing/2014/main" id="{44F1F669-1CF0-41C8-BCA1-FEDE3FC6F421}"/>
                  </a:ext>
                </a:extLst>
              </p:cNvPr>
              <p:cNvSpPr/>
              <p:nvPr/>
            </p:nvSpPr>
            <p:spPr>
              <a:xfrm>
                <a:off x="10357066" y="3194555"/>
                <a:ext cx="405123" cy="366399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íSlïḑe">
              <a:extLst>
                <a:ext uri="{FF2B5EF4-FFF2-40B4-BE49-F238E27FC236}">
                  <a16:creationId xmlns:a16="http://schemas.microsoft.com/office/drawing/2014/main" id="{080A0B66-6DB6-40A4-9662-6842C1BA2F1F}"/>
                </a:ext>
              </a:extLst>
            </p:cNvPr>
            <p:cNvGrpSpPr/>
            <p:nvPr/>
          </p:nvGrpSpPr>
          <p:grpSpPr>
            <a:xfrm>
              <a:off x="7940914" y="3904503"/>
              <a:ext cx="1757859" cy="1095635"/>
              <a:chOff x="797924" y="4814785"/>
              <a:chExt cx="1469250" cy="1095635"/>
            </a:xfrm>
          </p:grpSpPr>
          <p:sp>
            <p:nvSpPr>
              <p:cNvPr id="21" name="ïšḻiḍè">
                <a:extLst>
                  <a:ext uri="{FF2B5EF4-FFF2-40B4-BE49-F238E27FC236}">
                    <a16:creationId xmlns:a16="http://schemas.microsoft.com/office/drawing/2014/main" id="{B21A39DA-8D08-4084-A1C9-6009CA065EC9}"/>
                  </a:ext>
                </a:extLst>
              </p:cNvPr>
              <p:cNvSpPr/>
              <p:nvPr/>
            </p:nvSpPr>
            <p:spPr bwMode="auto">
              <a:xfrm>
                <a:off x="797925" y="5256589"/>
                <a:ext cx="1469249" cy="653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此处添加详细文本描述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íṣ1íde">
                <a:extLst>
                  <a:ext uri="{FF2B5EF4-FFF2-40B4-BE49-F238E27FC236}">
                    <a16:creationId xmlns:a16="http://schemas.microsoft.com/office/drawing/2014/main" id="{9B91FC6E-5CA0-413C-AA7B-49AAB6BF0DEC}"/>
                  </a:ext>
                </a:extLst>
              </p:cNvPr>
              <p:cNvSpPr txBox="1"/>
              <p:nvPr/>
            </p:nvSpPr>
            <p:spPr bwMode="auto">
              <a:xfrm>
                <a:off x="797924" y="4814785"/>
                <a:ext cx="14692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  <p:grpSp>
        <p:nvGrpSpPr>
          <p:cNvPr id="25" name="iSḻiďè">
            <a:extLst>
              <a:ext uri="{FF2B5EF4-FFF2-40B4-BE49-F238E27FC236}">
                <a16:creationId xmlns:a16="http://schemas.microsoft.com/office/drawing/2014/main" id="{A840A81C-AB68-4CF9-B5A0-1008DF8267FF}"/>
              </a:ext>
            </a:extLst>
          </p:cNvPr>
          <p:cNvGrpSpPr/>
          <p:nvPr/>
        </p:nvGrpSpPr>
        <p:grpSpPr>
          <a:xfrm>
            <a:off x="660400" y="2981686"/>
            <a:ext cx="1759045" cy="2599184"/>
            <a:chOff x="660400" y="2636912"/>
            <a:chExt cx="1759045" cy="2599184"/>
          </a:xfrm>
        </p:grpSpPr>
        <p:sp>
          <p:nvSpPr>
            <p:cNvPr id="26" name="îSḷïḍé">
              <a:extLst>
                <a:ext uri="{FF2B5EF4-FFF2-40B4-BE49-F238E27FC236}">
                  <a16:creationId xmlns:a16="http://schemas.microsoft.com/office/drawing/2014/main" id="{01DD4F82-BA2B-48D3-8974-A1EBAB894967}"/>
                </a:ext>
              </a:extLst>
            </p:cNvPr>
            <p:cNvSpPr/>
            <p:nvPr/>
          </p:nvSpPr>
          <p:spPr bwMode="auto">
            <a:xfrm>
              <a:off x="660400" y="2636912"/>
              <a:ext cx="1759045" cy="2599184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27" name="iśľïḋê">
              <a:extLst>
                <a:ext uri="{FF2B5EF4-FFF2-40B4-BE49-F238E27FC236}">
                  <a16:creationId xmlns:a16="http://schemas.microsoft.com/office/drawing/2014/main" id="{28DD405C-C1A4-4B87-8A70-E00779F46353}"/>
                </a:ext>
              </a:extLst>
            </p:cNvPr>
            <p:cNvGrpSpPr/>
            <p:nvPr/>
          </p:nvGrpSpPr>
          <p:grpSpPr>
            <a:xfrm>
              <a:off x="1206883" y="2993689"/>
              <a:ext cx="666078" cy="666078"/>
              <a:chOff x="1058458" y="3044715"/>
              <a:chExt cx="666078" cy="666078"/>
            </a:xfrm>
          </p:grpSpPr>
          <p:sp>
            <p:nvSpPr>
              <p:cNvPr id="31" name="íṧ1íḑé">
                <a:extLst>
                  <a:ext uri="{FF2B5EF4-FFF2-40B4-BE49-F238E27FC236}">
                    <a16:creationId xmlns:a16="http://schemas.microsoft.com/office/drawing/2014/main" id="{253AB893-C115-432F-BF08-884773855FA7}"/>
                  </a:ext>
                </a:extLst>
              </p:cNvPr>
              <p:cNvSpPr/>
              <p:nvPr/>
            </p:nvSpPr>
            <p:spPr>
              <a:xfrm>
                <a:off x="1058458" y="3044715"/>
                <a:ext cx="666078" cy="6660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i$ḻîďê">
                <a:extLst>
                  <a:ext uri="{FF2B5EF4-FFF2-40B4-BE49-F238E27FC236}">
                    <a16:creationId xmlns:a16="http://schemas.microsoft.com/office/drawing/2014/main" id="{8D70C78E-10FC-4C7E-BB33-49D88A1E865B}"/>
                  </a:ext>
                </a:extLst>
              </p:cNvPr>
              <p:cNvSpPr/>
              <p:nvPr/>
            </p:nvSpPr>
            <p:spPr bwMode="auto">
              <a:xfrm>
                <a:off x="1209551" y="3196083"/>
                <a:ext cx="363892" cy="363343"/>
              </a:xfrm>
              <a:custGeom>
                <a:avLst/>
                <a:gdLst>
                  <a:gd name="connsiteX0" fmla="*/ 497095 w 607639"/>
                  <a:gd name="connsiteY0" fmla="*/ 261992 h 606722"/>
                  <a:gd name="connsiteX1" fmla="*/ 497095 w 607639"/>
                  <a:gd name="connsiteY1" fmla="*/ 468794 h 606722"/>
                  <a:gd name="connsiteX2" fmla="*/ 524775 w 607639"/>
                  <a:gd name="connsiteY2" fmla="*/ 468794 h 606722"/>
                  <a:gd name="connsiteX3" fmla="*/ 524775 w 607639"/>
                  <a:gd name="connsiteY3" fmla="*/ 261992 h 606722"/>
                  <a:gd name="connsiteX4" fmla="*/ 414320 w 607639"/>
                  <a:gd name="connsiteY4" fmla="*/ 261992 h 606722"/>
                  <a:gd name="connsiteX5" fmla="*/ 414320 w 607639"/>
                  <a:gd name="connsiteY5" fmla="*/ 468794 h 606722"/>
                  <a:gd name="connsiteX6" fmla="*/ 469503 w 607639"/>
                  <a:gd name="connsiteY6" fmla="*/ 468794 h 606722"/>
                  <a:gd name="connsiteX7" fmla="*/ 469503 w 607639"/>
                  <a:gd name="connsiteY7" fmla="*/ 261992 h 606722"/>
                  <a:gd name="connsiteX8" fmla="*/ 359047 w 607639"/>
                  <a:gd name="connsiteY8" fmla="*/ 261992 h 606722"/>
                  <a:gd name="connsiteX9" fmla="*/ 359047 w 607639"/>
                  <a:gd name="connsiteY9" fmla="*/ 468794 h 606722"/>
                  <a:gd name="connsiteX10" fmla="*/ 386639 w 607639"/>
                  <a:gd name="connsiteY10" fmla="*/ 468794 h 606722"/>
                  <a:gd name="connsiteX11" fmla="*/ 386639 w 607639"/>
                  <a:gd name="connsiteY11" fmla="*/ 261992 h 606722"/>
                  <a:gd name="connsiteX12" fmla="*/ 276183 w 607639"/>
                  <a:gd name="connsiteY12" fmla="*/ 261992 h 606722"/>
                  <a:gd name="connsiteX13" fmla="*/ 276183 w 607639"/>
                  <a:gd name="connsiteY13" fmla="*/ 468794 h 606722"/>
                  <a:gd name="connsiteX14" fmla="*/ 331456 w 607639"/>
                  <a:gd name="connsiteY14" fmla="*/ 468794 h 606722"/>
                  <a:gd name="connsiteX15" fmla="*/ 331456 w 607639"/>
                  <a:gd name="connsiteY15" fmla="*/ 261992 h 606722"/>
                  <a:gd name="connsiteX16" fmla="*/ 220911 w 607639"/>
                  <a:gd name="connsiteY16" fmla="*/ 261992 h 606722"/>
                  <a:gd name="connsiteX17" fmla="*/ 220911 w 607639"/>
                  <a:gd name="connsiteY17" fmla="*/ 468794 h 606722"/>
                  <a:gd name="connsiteX18" fmla="*/ 248592 w 607639"/>
                  <a:gd name="connsiteY18" fmla="*/ 468794 h 606722"/>
                  <a:gd name="connsiteX19" fmla="*/ 248592 w 607639"/>
                  <a:gd name="connsiteY19" fmla="*/ 261992 h 606722"/>
                  <a:gd name="connsiteX20" fmla="*/ 138136 w 607639"/>
                  <a:gd name="connsiteY20" fmla="*/ 261992 h 606722"/>
                  <a:gd name="connsiteX21" fmla="*/ 138136 w 607639"/>
                  <a:gd name="connsiteY21" fmla="*/ 468794 h 606722"/>
                  <a:gd name="connsiteX22" fmla="*/ 193319 w 607639"/>
                  <a:gd name="connsiteY22" fmla="*/ 468794 h 606722"/>
                  <a:gd name="connsiteX23" fmla="*/ 193319 w 607639"/>
                  <a:gd name="connsiteY23" fmla="*/ 261992 h 606722"/>
                  <a:gd name="connsiteX24" fmla="*/ 82864 w 607639"/>
                  <a:gd name="connsiteY24" fmla="*/ 261992 h 606722"/>
                  <a:gd name="connsiteX25" fmla="*/ 82864 w 607639"/>
                  <a:gd name="connsiteY25" fmla="*/ 468794 h 606722"/>
                  <a:gd name="connsiteX26" fmla="*/ 110455 w 607639"/>
                  <a:gd name="connsiteY26" fmla="*/ 468794 h 606722"/>
                  <a:gd name="connsiteX27" fmla="*/ 110455 w 607639"/>
                  <a:gd name="connsiteY27" fmla="*/ 261992 h 606722"/>
                  <a:gd name="connsiteX28" fmla="*/ 303820 w 607639"/>
                  <a:gd name="connsiteY28" fmla="*/ 110294 h 606722"/>
                  <a:gd name="connsiteX29" fmla="*/ 331447 w 607639"/>
                  <a:gd name="connsiteY29" fmla="*/ 137885 h 606722"/>
                  <a:gd name="connsiteX30" fmla="*/ 303820 w 607639"/>
                  <a:gd name="connsiteY30" fmla="*/ 165476 h 606722"/>
                  <a:gd name="connsiteX31" fmla="*/ 276193 w 607639"/>
                  <a:gd name="connsiteY31" fmla="*/ 137885 h 606722"/>
                  <a:gd name="connsiteX32" fmla="*/ 303820 w 607639"/>
                  <a:gd name="connsiteY32" fmla="*/ 110294 h 606722"/>
                  <a:gd name="connsiteX33" fmla="*/ 303775 w 607639"/>
                  <a:gd name="connsiteY33" fmla="*/ 27550 h 606722"/>
                  <a:gd name="connsiteX34" fmla="*/ 174005 w 607639"/>
                  <a:gd name="connsiteY34" fmla="*/ 103446 h 606722"/>
                  <a:gd name="connsiteX35" fmla="*/ 299681 w 607639"/>
                  <a:gd name="connsiteY35" fmla="*/ 56522 h 606722"/>
                  <a:gd name="connsiteX36" fmla="*/ 309293 w 607639"/>
                  <a:gd name="connsiteY36" fmla="*/ 55189 h 606722"/>
                  <a:gd name="connsiteX37" fmla="*/ 434969 w 607639"/>
                  <a:gd name="connsiteY37" fmla="*/ 102024 h 606722"/>
                  <a:gd name="connsiteX38" fmla="*/ 303775 w 607639"/>
                  <a:gd name="connsiteY38" fmla="*/ 27550 h 606722"/>
                  <a:gd name="connsiteX39" fmla="*/ 303775 w 607639"/>
                  <a:gd name="connsiteY39" fmla="*/ 0 h 606722"/>
                  <a:gd name="connsiteX40" fmla="*/ 470927 w 607639"/>
                  <a:gd name="connsiteY40" fmla="*/ 115799 h 606722"/>
                  <a:gd name="connsiteX41" fmla="*/ 570346 w 607639"/>
                  <a:gd name="connsiteY41" fmla="*/ 153036 h 606722"/>
                  <a:gd name="connsiteX42" fmla="*/ 579958 w 607639"/>
                  <a:gd name="connsiteY42" fmla="*/ 165478 h 606722"/>
                  <a:gd name="connsiteX43" fmla="*/ 579958 w 607639"/>
                  <a:gd name="connsiteY43" fmla="*/ 193028 h 606722"/>
                  <a:gd name="connsiteX44" fmla="*/ 579958 w 607639"/>
                  <a:gd name="connsiteY44" fmla="*/ 248217 h 606722"/>
                  <a:gd name="connsiteX45" fmla="*/ 566163 w 607639"/>
                  <a:gd name="connsiteY45" fmla="*/ 261992 h 606722"/>
                  <a:gd name="connsiteX46" fmla="*/ 552367 w 607639"/>
                  <a:gd name="connsiteY46" fmla="*/ 261992 h 606722"/>
                  <a:gd name="connsiteX47" fmla="*/ 552367 w 607639"/>
                  <a:gd name="connsiteY47" fmla="*/ 468794 h 606722"/>
                  <a:gd name="connsiteX48" fmla="*/ 566163 w 607639"/>
                  <a:gd name="connsiteY48" fmla="*/ 468794 h 606722"/>
                  <a:gd name="connsiteX49" fmla="*/ 579958 w 607639"/>
                  <a:gd name="connsiteY49" fmla="*/ 482569 h 606722"/>
                  <a:gd name="connsiteX50" fmla="*/ 566163 w 607639"/>
                  <a:gd name="connsiteY50" fmla="*/ 496344 h 606722"/>
                  <a:gd name="connsiteX51" fmla="*/ 538571 w 607639"/>
                  <a:gd name="connsiteY51" fmla="*/ 496344 h 606722"/>
                  <a:gd name="connsiteX52" fmla="*/ 483299 w 607639"/>
                  <a:gd name="connsiteY52" fmla="*/ 496344 h 606722"/>
                  <a:gd name="connsiteX53" fmla="*/ 400435 w 607639"/>
                  <a:gd name="connsiteY53" fmla="*/ 496344 h 606722"/>
                  <a:gd name="connsiteX54" fmla="*/ 345252 w 607639"/>
                  <a:gd name="connsiteY54" fmla="*/ 496344 h 606722"/>
                  <a:gd name="connsiteX55" fmla="*/ 262387 w 607639"/>
                  <a:gd name="connsiteY55" fmla="*/ 496344 h 606722"/>
                  <a:gd name="connsiteX56" fmla="*/ 207115 w 607639"/>
                  <a:gd name="connsiteY56" fmla="*/ 496344 h 606722"/>
                  <a:gd name="connsiteX57" fmla="*/ 124251 w 607639"/>
                  <a:gd name="connsiteY57" fmla="*/ 496344 h 606722"/>
                  <a:gd name="connsiteX58" fmla="*/ 69068 w 607639"/>
                  <a:gd name="connsiteY58" fmla="*/ 496344 h 606722"/>
                  <a:gd name="connsiteX59" fmla="*/ 55272 w 607639"/>
                  <a:gd name="connsiteY59" fmla="*/ 496344 h 606722"/>
                  <a:gd name="connsiteX60" fmla="*/ 55272 w 607639"/>
                  <a:gd name="connsiteY60" fmla="*/ 537758 h 606722"/>
                  <a:gd name="connsiteX61" fmla="*/ 41387 w 607639"/>
                  <a:gd name="connsiteY61" fmla="*/ 551533 h 606722"/>
                  <a:gd name="connsiteX62" fmla="*/ 27592 w 607639"/>
                  <a:gd name="connsiteY62" fmla="*/ 551533 h 606722"/>
                  <a:gd name="connsiteX63" fmla="*/ 27592 w 607639"/>
                  <a:gd name="connsiteY63" fmla="*/ 579083 h 606722"/>
                  <a:gd name="connsiteX64" fmla="*/ 579958 w 607639"/>
                  <a:gd name="connsiteY64" fmla="*/ 579083 h 606722"/>
                  <a:gd name="connsiteX65" fmla="*/ 579958 w 607639"/>
                  <a:gd name="connsiteY65" fmla="*/ 551533 h 606722"/>
                  <a:gd name="connsiteX66" fmla="*/ 96660 w 607639"/>
                  <a:gd name="connsiteY66" fmla="*/ 551533 h 606722"/>
                  <a:gd name="connsiteX67" fmla="*/ 82864 w 607639"/>
                  <a:gd name="connsiteY67" fmla="*/ 537758 h 606722"/>
                  <a:gd name="connsiteX68" fmla="*/ 96660 w 607639"/>
                  <a:gd name="connsiteY68" fmla="*/ 523983 h 606722"/>
                  <a:gd name="connsiteX69" fmla="*/ 593843 w 607639"/>
                  <a:gd name="connsiteY69" fmla="*/ 523983 h 606722"/>
                  <a:gd name="connsiteX70" fmla="*/ 607639 w 607639"/>
                  <a:gd name="connsiteY70" fmla="*/ 537758 h 606722"/>
                  <a:gd name="connsiteX71" fmla="*/ 607639 w 607639"/>
                  <a:gd name="connsiteY71" fmla="*/ 592947 h 606722"/>
                  <a:gd name="connsiteX72" fmla="*/ 593843 w 607639"/>
                  <a:gd name="connsiteY72" fmla="*/ 606722 h 606722"/>
                  <a:gd name="connsiteX73" fmla="*/ 13796 w 607639"/>
                  <a:gd name="connsiteY73" fmla="*/ 606722 h 606722"/>
                  <a:gd name="connsiteX74" fmla="*/ 0 w 607639"/>
                  <a:gd name="connsiteY74" fmla="*/ 592947 h 606722"/>
                  <a:gd name="connsiteX75" fmla="*/ 0 w 607639"/>
                  <a:gd name="connsiteY75" fmla="*/ 537758 h 606722"/>
                  <a:gd name="connsiteX76" fmla="*/ 13796 w 607639"/>
                  <a:gd name="connsiteY76" fmla="*/ 523983 h 606722"/>
                  <a:gd name="connsiteX77" fmla="*/ 27592 w 607639"/>
                  <a:gd name="connsiteY77" fmla="*/ 523983 h 606722"/>
                  <a:gd name="connsiteX78" fmla="*/ 27592 w 607639"/>
                  <a:gd name="connsiteY78" fmla="*/ 482569 h 606722"/>
                  <a:gd name="connsiteX79" fmla="*/ 41387 w 607639"/>
                  <a:gd name="connsiteY79" fmla="*/ 468794 h 606722"/>
                  <a:gd name="connsiteX80" fmla="*/ 55272 w 607639"/>
                  <a:gd name="connsiteY80" fmla="*/ 468794 h 606722"/>
                  <a:gd name="connsiteX81" fmla="*/ 55272 w 607639"/>
                  <a:gd name="connsiteY81" fmla="*/ 261992 h 606722"/>
                  <a:gd name="connsiteX82" fmla="*/ 41387 w 607639"/>
                  <a:gd name="connsiteY82" fmla="*/ 261992 h 606722"/>
                  <a:gd name="connsiteX83" fmla="*/ 27592 w 607639"/>
                  <a:gd name="connsiteY83" fmla="*/ 248217 h 606722"/>
                  <a:gd name="connsiteX84" fmla="*/ 41387 w 607639"/>
                  <a:gd name="connsiteY84" fmla="*/ 234442 h 606722"/>
                  <a:gd name="connsiteX85" fmla="*/ 69068 w 607639"/>
                  <a:gd name="connsiteY85" fmla="*/ 234442 h 606722"/>
                  <a:gd name="connsiteX86" fmla="*/ 124251 w 607639"/>
                  <a:gd name="connsiteY86" fmla="*/ 234442 h 606722"/>
                  <a:gd name="connsiteX87" fmla="*/ 207115 w 607639"/>
                  <a:gd name="connsiteY87" fmla="*/ 234442 h 606722"/>
                  <a:gd name="connsiteX88" fmla="*/ 262387 w 607639"/>
                  <a:gd name="connsiteY88" fmla="*/ 234442 h 606722"/>
                  <a:gd name="connsiteX89" fmla="*/ 345252 w 607639"/>
                  <a:gd name="connsiteY89" fmla="*/ 234442 h 606722"/>
                  <a:gd name="connsiteX90" fmla="*/ 400435 w 607639"/>
                  <a:gd name="connsiteY90" fmla="*/ 234442 h 606722"/>
                  <a:gd name="connsiteX91" fmla="*/ 483299 w 607639"/>
                  <a:gd name="connsiteY91" fmla="*/ 234442 h 606722"/>
                  <a:gd name="connsiteX92" fmla="*/ 538571 w 607639"/>
                  <a:gd name="connsiteY92" fmla="*/ 234442 h 606722"/>
                  <a:gd name="connsiteX93" fmla="*/ 552367 w 607639"/>
                  <a:gd name="connsiteY93" fmla="*/ 234442 h 606722"/>
                  <a:gd name="connsiteX94" fmla="*/ 552367 w 607639"/>
                  <a:gd name="connsiteY94" fmla="*/ 193028 h 606722"/>
                  <a:gd name="connsiteX95" fmla="*/ 552367 w 607639"/>
                  <a:gd name="connsiteY95" fmla="*/ 175076 h 606722"/>
                  <a:gd name="connsiteX96" fmla="*/ 303775 w 607639"/>
                  <a:gd name="connsiteY96" fmla="*/ 84072 h 606722"/>
                  <a:gd name="connsiteX97" fmla="*/ 55272 w 607639"/>
                  <a:gd name="connsiteY97" fmla="*/ 175076 h 606722"/>
                  <a:gd name="connsiteX98" fmla="*/ 55272 w 607639"/>
                  <a:gd name="connsiteY98" fmla="*/ 179253 h 606722"/>
                  <a:gd name="connsiteX99" fmla="*/ 510979 w 607639"/>
                  <a:gd name="connsiteY99" fmla="*/ 179253 h 606722"/>
                  <a:gd name="connsiteX100" fmla="*/ 524775 w 607639"/>
                  <a:gd name="connsiteY100" fmla="*/ 193028 h 606722"/>
                  <a:gd name="connsiteX101" fmla="*/ 510979 w 607639"/>
                  <a:gd name="connsiteY101" fmla="*/ 206803 h 606722"/>
                  <a:gd name="connsiteX102" fmla="*/ 41387 w 607639"/>
                  <a:gd name="connsiteY102" fmla="*/ 206803 h 606722"/>
                  <a:gd name="connsiteX103" fmla="*/ 27592 w 607639"/>
                  <a:gd name="connsiteY103" fmla="*/ 193028 h 606722"/>
                  <a:gd name="connsiteX104" fmla="*/ 27592 w 607639"/>
                  <a:gd name="connsiteY104" fmla="*/ 165478 h 606722"/>
                  <a:gd name="connsiteX105" fmla="*/ 37293 w 607639"/>
                  <a:gd name="connsiteY105" fmla="*/ 153036 h 606722"/>
                  <a:gd name="connsiteX106" fmla="*/ 136712 w 607639"/>
                  <a:gd name="connsiteY106" fmla="*/ 115799 h 606722"/>
                  <a:gd name="connsiteX107" fmla="*/ 303775 w 607639"/>
                  <a:gd name="connsiteY10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607639" h="606722">
                    <a:moveTo>
                      <a:pt x="497095" y="261992"/>
                    </a:moveTo>
                    <a:lnTo>
                      <a:pt x="497095" y="468794"/>
                    </a:lnTo>
                    <a:lnTo>
                      <a:pt x="524775" y="468794"/>
                    </a:lnTo>
                    <a:lnTo>
                      <a:pt x="524775" y="261992"/>
                    </a:lnTo>
                    <a:close/>
                    <a:moveTo>
                      <a:pt x="414320" y="261992"/>
                    </a:moveTo>
                    <a:lnTo>
                      <a:pt x="414320" y="468794"/>
                    </a:lnTo>
                    <a:lnTo>
                      <a:pt x="469503" y="468794"/>
                    </a:lnTo>
                    <a:lnTo>
                      <a:pt x="469503" y="261992"/>
                    </a:lnTo>
                    <a:close/>
                    <a:moveTo>
                      <a:pt x="359047" y="261992"/>
                    </a:moveTo>
                    <a:lnTo>
                      <a:pt x="359047" y="468794"/>
                    </a:lnTo>
                    <a:lnTo>
                      <a:pt x="386639" y="468794"/>
                    </a:lnTo>
                    <a:lnTo>
                      <a:pt x="386639" y="261992"/>
                    </a:lnTo>
                    <a:close/>
                    <a:moveTo>
                      <a:pt x="276183" y="261992"/>
                    </a:moveTo>
                    <a:lnTo>
                      <a:pt x="276183" y="468794"/>
                    </a:lnTo>
                    <a:lnTo>
                      <a:pt x="331456" y="468794"/>
                    </a:lnTo>
                    <a:lnTo>
                      <a:pt x="331456" y="261992"/>
                    </a:lnTo>
                    <a:close/>
                    <a:moveTo>
                      <a:pt x="220911" y="261992"/>
                    </a:moveTo>
                    <a:lnTo>
                      <a:pt x="220911" y="468794"/>
                    </a:lnTo>
                    <a:lnTo>
                      <a:pt x="248592" y="468794"/>
                    </a:lnTo>
                    <a:lnTo>
                      <a:pt x="248592" y="261992"/>
                    </a:lnTo>
                    <a:close/>
                    <a:moveTo>
                      <a:pt x="138136" y="261992"/>
                    </a:moveTo>
                    <a:lnTo>
                      <a:pt x="138136" y="468794"/>
                    </a:lnTo>
                    <a:lnTo>
                      <a:pt x="193319" y="468794"/>
                    </a:lnTo>
                    <a:lnTo>
                      <a:pt x="193319" y="261992"/>
                    </a:lnTo>
                    <a:close/>
                    <a:moveTo>
                      <a:pt x="82864" y="261992"/>
                    </a:moveTo>
                    <a:lnTo>
                      <a:pt x="82864" y="468794"/>
                    </a:lnTo>
                    <a:lnTo>
                      <a:pt x="110455" y="468794"/>
                    </a:lnTo>
                    <a:lnTo>
                      <a:pt x="110455" y="261992"/>
                    </a:lnTo>
                    <a:close/>
                    <a:moveTo>
                      <a:pt x="303820" y="110294"/>
                    </a:moveTo>
                    <a:cubicBezTo>
                      <a:pt x="319078" y="110294"/>
                      <a:pt x="331447" y="122647"/>
                      <a:pt x="331447" y="137885"/>
                    </a:cubicBezTo>
                    <a:cubicBezTo>
                      <a:pt x="331447" y="153123"/>
                      <a:pt x="319078" y="165476"/>
                      <a:pt x="303820" y="165476"/>
                    </a:cubicBezTo>
                    <a:cubicBezTo>
                      <a:pt x="288562" y="165476"/>
                      <a:pt x="276193" y="153123"/>
                      <a:pt x="276193" y="137885"/>
                    </a:cubicBezTo>
                    <a:cubicBezTo>
                      <a:pt x="276193" y="122647"/>
                      <a:pt x="288562" y="110294"/>
                      <a:pt x="303820" y="110294"/>
                    </a:cubicBezTo>
                    <a:close/>
                    <a:moveTo>
                      <a:pt x="303775" y="27550"/>
                    </a:moveTo>
                    <a:cubicBezTo>
                      <a:pt x="248592" y="27550"/>
                      <a:pt x="198838" y="57944"/>
                      <a:pt x="174005" y="103446"/>
                    </a:cubicBezTo>
                    <a:lnTo>
                      <a:pt x="299681" y="56522"/>
                    </a:lnTo>
                    <a:cubicBezTo>
                      <a:pt x="302440" y="55189"/>
                      <a:pt x="305199" y="55189"/>
                      <a:pt x="309293" y="55189"/>
                    </a:cubicBezTo>
                    <a:lnTo>
                      <a:pt x="434969" y="102024"/>
                    </a:lnTo>
                    <a:cubicBezTo>
                      <a:pt x="408712" y="57944"/>
                      <a:pt x="359047" y="27550"/>
                      <a:pt x="303775" y="27550"/>
                    </a:cubicBezTo>
                    <a:close/>
                    <a:moveTo>
                      <a:pt x="303775" y="0"/>
                    </a:moveTo>
                    <a:cubicBezTo>
                      <a:pt x="379786" y="0"/>
                      <a:pt x="446006" y="48257"/>
                      <a:pt x="470927" y="115799"/>
                    </a:cubicBezTo>
                    <a:lnTo>
                      <a:pt x="570346" y="153036"/>
                    </a:lnTo>
                    <a:cubicBezTo>
                      <a:pt x="575864" y="154458"/>
                      <a:pt x="579958" y="159968"/>
                      <a:pt x="579958" y="165478"/>
                    </a:cubicBezTo>
                    <a:lnTo>
                      <a:pt x="579958" y="193028"/>
                    </a:lnTo>
                    <a:lnTo>
                      <a:pt x="579958" y="248217"/>
                    </a:lnTo>
                    <a:cubicBezTo>
                      <a:pt x="579958" y="256482"/>
                      <a:pt x="574440" y="261992"/>
                      <a:pt x="566163" y="261992"/>
                    </a:cubicBezTo>
                    <a:lnTo>
                      <a:pt x="552367" y="261992"/>
                    </a:lnTo>
                    <a:lnTo>
                      <a:pt x="552367" y="468794"/>
                    </a:lnTo>
                    <a:lnTo>
                      <a:pt x="566163" y="468794"/>
                    </a:lnTo>
                    <a:cubicBezTo>
                      <a:pt x="574440" y="468794"/>
                      <a:pt x="579958" y="474304"/>
                      <a:pt x="579958" y="482569"/>
                    </a:cubicBezTo>
                    <a:cubicBezTo>
                      <a:pt x="579958" y="490834"/>
                      <a:pt x="574440" y="496344"/>
                      <a:pt x="566163" y="496344"/>
                    </a:cubicBezTo>
                    <a:lnTo>
                      <a:pt x="538571" y="496344"/>
                    </a:lnTo>
                    <a:lnTo>
                      <a:pt x="483299" y="496344"/>
                    </a:lnTo>
                    <a:lnTo>
                      <a:pt x="400435" y="496344"/>
                    </a:lnTo>
                    <a:lnTo>
                      <a:pt x="345252" y="496344"/>
                    </a:lnTo>
                    <a:lnTo>
                      <a:pt x="262387" y="496344"/>
                    </a:lnTo>
                    <a:lnTo>
                      <a:pt x="207115" y="496344"/>
                    </a:lnTo>
                    <a:lnTo>
                      <a:pt x="124251" y="496344"/>
                    </a:lnTo>
                    <a:lnTo>
                      <a:pt x="69068" y="496344"/>
                    </a:lnTo>
                    <a:lnTo>
                      <a:pt x="55272" y="496344"/>
                    </a:lnTo>
                    <a:lnTo>
                      <a:pt x="55272" y="537758"/>
                    </a:lnTo>
                    <a:cubicBezTo>
                      <a:pt x="55272" y="546023"/>
                      <a:pt x="49754" y="551533"/>
                      <a:pt x="41387" y="551533"/>
                    </a:cubicBezTo>
                    <a:lnTo>
                      <a:pt x="27592" y="551533"/>
                    </a:lnTo>
                    <a:lnTo>
                      <a:pt x="27592" y="579083"/>
                    </a:lnTo>
                    <a:lnTo>
                      <a:pt x="579958" y="579083"/>
                    </a:lnTo>
                    <a:lnTo>
                      <a:pt x="579958" y="551533"/>
                    </a:lnTo>
                    <a:lnTo>
                      <a:pt x="96660" y="551533"/>
                    </a:lnTo>
                    <a:cubicBezTo>
                      <a:pt x="88382" y="551533"/>
                      <a:pt x="82864" y="546023"/>
                      <a:pt x="82864" y="537758"/>
                    </a:cubicBezTo>
                    <a:cubicBezTo>
                      <a:pt x="82864" y="529493"/>
                      <a:pt x="88382" y="523983"/>
                      <a:pt x="96660" y="523983"/>
                    </a:cubicBezTo>
                    <a:lnTo>
                      <a:pt x="593843" y="523983"/>
                    </a:lnTo>
                    <a:cubicBezTo>
                      <a:pt x="602121" y="523983"/>
                      <a:pt x="607639" y="529493"/>
                      <a:pt x="607639" y="537758"/>
                    </a:cubicBezTo>
                    <a:lnTo>
                      <a:pt x="607639" y="592947"/>
                    </a:lnTo>
                    <a:cubicBezTo>
                      <a:pt x="607639" y="601212"/>
                      <a:pt x="602121" y="606722"/>
                      <a:pt x="593843" y="606722"/>
                    </a:cubicBezTo>
                    <a:lnTo>
                      <a:pt x="13796" y="606722"/>
                    </a:lnTo>
                    <a:cubicBezTo>
                      <a:pt x="5518" y="606722"/>
                      <a:pt x="0" y="601212"/>
                      <a:pt x="0" y="592947"/>
                    </a:cubicBezTo>
                    <a:lnTo>
                      <a:pt x="0" y="537758"/>
                    </a:lnTo>
                    <a:cubicBezTo>
                      <a:pt x="0" y="529493"/>
                      <a:pt x="5518" y="523983"/>
                      <a:pt x="13796" y="523983"/>
                    </a:cubicBezTo>
                    <a:lnTo>
                      <a:pt x="27592" y="523983"/>
                    </a:lnTo>
                    <a:lnTo>
                      <a:pt x="27592" y="482569"/>
                    </a:lnTo>
                    <a:cubicBezTo>
                      <a:pt x="27592" y="474304"/>
                      <a:pt x="33110" y="468794"/>
                      <a:pt x="41387" y="468794"/>
                    </a:cubicBezTo>
                    <a:lnTo>
                      <a:pt x="55272" y="468794"/>
                    </a:lnTo>
                    <a:lnTo>
                      <a:pt x="55272" y="261992"/>
                    </a:lnTo>
                    <a:lnTo>
                      <a:pt x="41387" y="261992"/>
                    </a:lnTo>
                    <a:cubicBezTo>
                      <a:pt x="33110" y="261992"/>
                      <a:pt x="27592" y="256482"/>
                      <a:pt x="27592" y="248217"/>
                    </a:cubicBezTo>
                    <a:cubicBezTo>
                      <a:pt x="27592" y="239952"/>
                      <a:pt x="33110" y="234442"/>
                      <a:pt x="41387" y="234442"/>
                    </a:cubicBezTo>
                    <a:lnTo>
                      <a:pt x="69068" y="234442"/>
                    </a:lnTo>
                    <a:lnTo>
                      <a:pt x="124251" y="234442"/>
                    </a:lnTo>
                    <a:lnTo>
                      <a:pt x="207115" y="234442"/>
                    </a:lnTo>
                    <a:lnTo>
                      <a:pt x="262387" y="234442"/>
                    </a:lnTo>
                    <a:lnTo>
                      <a:pt x="345252" y="234442"/>
                    </a:lnTo>
                    <a:lnTo>
                      <a:pt x="400435" y="234442"/>
                    </a:lnTo>
                    <a:lnTo>
                      <a:pt x="483299" y="234442"/>
                    </a:lnTo>
                    <a:lnTo>
                      <a:pt x="538571" y="234442"/>
                    </a:lnTo>
                    <a:lnTo>
                      <a:pt x="552367" y="234442"/>
                    </a:lnTo>
                    <a:lnTo>
                      <a:pt x="552367" y="193028"/>
                    </a:lnTo>
                    <a:lnTo>
                      <a:pt x="552367" y="175076"/>
                    </a:lnTo>
                    <a:lnTo>
                      <a:pt x="303775" y="84072"/>
                    </a:lnTo>
                    <a:lnTo>
                      <a:pt x="55272" y="175076"/>
                    </a:lnTo>
                    <a:lnTo>
                      <a:pt x="55272" y="179253"/>
                    </a:lnTo>
                    <a:lnTo>
                      <a:pt x="510979" y="179253"/>
                    </a:lnTo>
                    <a:cubicBezTo>
                      <a:pt x="519257" y="179253"/>
                      <a:pt x="524775" y="184763"/>
                      <a:pt x="524775" y="193028"/>
                    </a:cubicBezTo>
                    <a:cubicBezTo>
                      <a:pt x="524775" y="201293"/>
                      <a:pt x="519257" y="206803"/>
                      <a:pt x="510979" y="206803"/>
                    </a:cubicBezTo>
                    <a:lnTo>
                      <a:pt x="41387" y="206803"/>
                    </a:lnTo>
                    <a:cubicBezTo>
                      <a:pt x="33110" y="206803"/>
                      <a:pt x="27592" y="201293"/>
                      <a:pt x="27592" y="193028"/>
                    </a:cubicBezTo>
                    <a:lnTo>
                      <a:pt x="27592" y="165478"/>
                    </a:lnTo>
                    <a:cubicBezTo>
                      <a:pt x="27592" y="159968"/>
                      <a:pt x="31775" y="154458"/>
                      <a:pt x="37293" y="153036"/>
                    </a:cubicBezTo>
                    <a:lnTo>
                      <a:pt x="136712" y="115799"/>
                    </a:lnTo>
                    <a:cubicBezTo>
                      <a:pt x="161545" y="48257"/>
                      <a:pt x="227853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i$ļiḓé">
              <a:extLst>
                <a:ext uri="{FF2B5EF4-FFF2-40B4-BE49-F238E27FC236}">
                  <a16:creationId xmlns:a16="http://schemas.microsoft.com/office/drawing/2014/main" id="{9563A89C-37BC-49C0-9B8A-13AD7B0FF9A3}"/>
                </a:ext>
              </a:extLst>
            </p:cNvPr>
            <p:cNvGrpSpPr/>
            <p:nvPr/>
          </p:nvGrpSpPr>
          <p:grpSpPr>
            <a:xfrm>
              <a:off x="660402" y="3904503"/>
              <a:ext cx="1757859" cy="1095635"/>
              <a:chOff x="797924" y="4814785"/>
              <a:chExt cx="1469250" cy="1095635"/>
            </a:xfrm>
          </p:grpSpPr>
          <p:sp>
            <p:nvSpPr>
              <p:cNvPr id="29" name="îSļïḍé">
                <a:extLst>
                  <a:ext uri="{FF2B5EF4-FFF2-40B4-BE49-F238E27FC236}">
                    <a16:creationId xmlns:a16="http://schemas.microsoft.com/office/drawing/2014/main" id="{C450FB02-2F92-46DD-9B80-FFE983B26379}"/>
                  </a:ext>
                </a:extLst>
              </p:cNvPr>
              <p:cNvSpPr/>
              <p:nvPr/>
            </p:nvSpPr>
            <p:spPr bwMode="auto">
              <a:xfrm>
                <a:off x="797925" y="5256589"/>
                <a:ext cx="1469249" cy="653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此处添加详细文本描述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ṣḷíḓè">
                <a:extLst>
                  <a:ext uri="{FF2B5EF4-FFF2-40B4-BE49-F238E27FC236}">
                    <a16:creationId xmlns:a16="http://schemas.microsoft.com/office/drawing/2014/main" id="{6C98918F-39C8-4CAF-9D2C-231FB9C10EFD}"/>
                  </a:ext>
                </a:extLst>
              </p:cNvPr>
              <p:cNvSpPr txBox="1"/>
              <p:nvPr/>
            </p:nvSpPr>
            <p:spPr bwMode="auto">
              <a:xfrm>
                <a:off x="797924" y="4814785"/>
                <a:ext cx="14692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  <p:grpSp>
        <p:nvGrpSpPr>
          <p:cNvPr id="33" name="iṡ1iḑè">
            <a:extLst>
              <a:ext uri="{FF2B5EF4-FFF2-40B4-BE49-F238E27FC236}">
                <a16:creationId xmlns:a16="http://schemas.microsoft.com/office/drawing/2014/main" id="{3E72F8D0-F8F0-449F-B1E6-63BD112224D0}"/>
              </a:ext>
            </a:extLst>
          </p:cNvPr>
          <p:cNvGrpSpPr/>
          <p:nvPr/>
        </p:nvGrpSpPr>
        <p:grpSpPr>
          <a:xfrm>
            <a:off x="2480291" y="2981686"/>
            <a:ext cx="1759045" cy="2599184"/>
            <a:chOff x="2480291" y="2636912"/>
            <a:chExt cx="1759045" cy="2599184"/>
          </a:xfrm>
        </p:grpSpPr>
        <p:sp>
          <p:nvSpPr>
            <p:cNvPr id="34" name="îṡḷíḑé">
              <a:extLst>
                <a:ext uri="{FF2B5EF4-FFF2-40B4-BE49-F238E27FC236}">
                  <a16:creationId xmlns:a16="http://schemas.microsoft.com/office/drawing/2014/main" id="{7A95249A-75F0-4336-8355-AEF116FA620D}"/>
                </a:ext>
              </a:extLst>
            </p:cNvPr>
            <p:cNvSpPr/>
            <p:nvPr/>
          </p:nvSpPr>
          <p:spPr bwMode="auto">
            <a:xfrm>
              <a:off x="2480291" y="2636912"/>
              <a:ext cx="1759045" cy="2599184"/>
            </a:xfrm>
            <a:prstGeom prst="rect">
              <a:avLst/>
            </a:prstGeom>
            <a:solidFill>
              <a:schemeClr val="accent2"/>
            </a:solidFill>
            <a:ln w="1270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35" name="iṡ1íḓê">
              <a:extLst>
                <a:ext uri="{FF2B5EF4-FFF2-40B4-BE49-F238E27FC236}">
                  <a16:creationId xmlns:a16="http://schemas.microsoft.com/office/drawing/2014/main" id="{D3A412E4-0768-4355-8B19-98FF4EE5C7E9}"/>
                </a:ext>
              </a:extLst>
            </p:cNvPr>
            <p:cNvGrpSpPr/>
            <p:nvPr/>
          </p:nvGrpSpPr>
          <p:grpSpPr>
            <a:xfrm>
              <a:off x="3026774" y="2993689"/>
              <a:ext cx="666078" cy="666078"/>
              <a:chOff x="3350491" y="3044715"/>
              <a:chExt cx="666078" cy="666078"/>
            </a:xfrm>
          </p:grpSpPr>
          <p:sp>
            <p:nvSpPr>
              <p:cNvPr id="39" name="išḻíḍè">
                <a:extLst>
                  <a:ext uri="{FF2B5EF4-FFF2-40B4-BE49-F238E27FC236}">
                    <a16:creationId xmlns:a16="http://schemas.microsoft.com/office/drawing/2014/main" id="{B76C02A0-C8B1-40FC-8A8B-B5A48A91727D}"/>
                  </a:ext>
                </a:extLst>
              </p:cNvPr>
              <p:cNvSpPr/>
              <p:nvPr/>
            </p:nvSpPr>
            <p:spPr>
              <a:xfrm>
                <a:off x="3350491" y="3044715"/>
                <a:ext cx="666078" cy="6660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íṣlíde">
                <a:extLst>
                  <a:ext uri="{FF2B5EF4-FFF2-40B4-BE49-F238E27FC236}">
                    <a16:creationId xmlns:a16="http://schemas.microsoft.com/office/drawing/2014/main" id="{8C324AE0-540F-464C-883E-3DBB4B85F33A}"/>
                  </a:ext>
                </a:extLst>
              </p:cNvPr>
              <p:cNvSpPr/>
              <p:nvPr/>
            </p:nvSpPr>
            <p:spPr>
              <a:xfrm>
                <a:off x="3480969" y="3184573"/>
                <a:ext cx="405123" cy="386363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ïSľiḓê">
              <a:extLst>
                <a:ext uri="{FF2B5EF4-FFF2-40B4-BE49-F238E27FC236}">
                  <a16:creationId xmlns:a16="http://schemas.microsoft.com/office/drawing/2014/main" id="{14F12E19-C1E2-4A2C-948D-423DF52E1CA3}"/>
                </a:ext>
              </a:extLst>
            </p:cNvPr>
            <p:cNvGrpSpPr/>
            <p:nvPr/>
          </p:nvGrpSpPr>
          <p:grpSpPr>
            <a:xfrm>
              <a:off x="2480530" y="3904503"/>
              <a:ext cx="1757859" cy="1095635"/>
              <a:chOff x="797924" y="4814785"/>
              <a:chExt cx="1469250" cy="1095635"/>
            </a:xfrm>
          </p:grpSpPr>
          <p:sp>
            <p:nvSpPr>
              <p:cNvPr id="37" name="íṧḷíḓe">
                <a:extLst>
                  <a:ext uri="{FF2B5EF4-FFF2-40B4-BE49-F238E27FC236}">
                    <a16:creationId xmlns:a16="http://schemas.microsoft.com/office/drawing/2014/main" id="{E5BBAA4A-4800-470A-AED6-C605E90E9E72}"/>
                  </a:ext>
                </a:extLst>
              </p:cNvPr>
              <p:cNvSpPr/>
              <p:nvPr/>
            </p:nvSpPr>
            <p:spPr bwMode="auto">
              <a:xfrm>
                <a:off x="797925" y="5256589"/>
                <a:ext cx="1469249" cy="653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此处添加详细文本描述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îṣḷiďé">
                <a:extLst>
                  <a:ext uri="{FF2B5EF4-FFF2-40B4-BE49-F238E27FC236}">
                    <a16:creationId xmlns:a16="http://schemas.microsoft.com/office/drawing/2014/main" id="{752A688F-4A72-49D2-A90A-1FAD8B70E4A1}"/>
                  </a:ext>
                </a:extLst>
              </p:cNvPr>
              <p:cNvSpPr txBox="1"/>
              <p:nvPr/>
            </p:nvSpPr>
            <p:spPr bwMode="auto">
              <a:xfrm>
                <a:off x="797924" y="4814785"/>
                <a:ext cx="14692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  <p:grpSp>
        <p:nvGrpSpPr>
          <p:cNvPr id="41" name="ïṡḷîdê">
            <a:extLst>
              <a:ext uri="{FF2B5EF4-FFF2-40B4-BE49-F238E27FC236}">
                <a16:creationId xmlns:a16="http://schemas.microsoft.com/office/drawing/2014/main" id="{5DAF00D0-8868-4FEC-AF9A-878391AA7703}"/>
              </a:ext>
            </a:extLst>
          </p:cNvPr>
          <p:cNvGrpSpPr/>
          <p:nvPr/>
        </p:nvGrpSpPr>
        <p:grpSpPr>
          <a:xfrm>
            <a:off x="4300182" y="2981686"/>
            <a:ext cx="1759045" cy="2599184"/>
            <a:chOff x="4300182" y="2636912"/>
            <a:chExt cx="1759045" cy="2599184"/>
          </a:xfrm>
        </p:grpSpPr>
        <p:sp>
          <p:nvSpPr>
            <p:cNvPr id="42" name="ïS1ïḑe">
              <a:extLst>
                <a:ext uri="{FF2B5EF4-FFF2-40B4-BE49-F238E27FC236}">
                  <a16:creationId xmlns:a16="http://schemas.microsoft.com/office/drawing/2014/main" id="{D19D7113-79F8-466B-964B-9D414F76EFB3}"/>
                </a:ext>
              </a:extLst>
            </p:cNvPr>
            <p:cNvSpPr/>
            <p:nvPr/>
          </p:nvSpPr>
          <p:spPr bwMode="auto">
            <a:xfrm>
              <a:off x="4300182" y="2636912"/>
              <a:ext cx="1759045" cy="2599184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îSḷíḍé">
              <a:extLst>
                <a:ext uri="{FF2B5EF4-FFF2-40B4-BE49-F238E27FC236}">
                  <a16:creationId xmlns:a16="http://schemas.microsoft.com/office/drawing/2014/main" id="{75D37AA9-DAFF-4673-A2B6-39E873E5146A}"/>
                </a:ext>
              </a:extLst>
            </p:cNvPr>
            <p:cNvGrpSpPr/>
            <p:nvPr/>
          </p:nvGrpSpPr>
          <p:grpSpPr>
            <a:xfrm>
              <a:off x="4846665" y="2993689"/>
              <a:ext cx="666078" cy="666078"/>
              <a:chOff x="5762168" y="3044715"/>
              <a:chExt cx="666078" cy="666078"/>
            </a:xfrm>
          </p:grpSpPr>
          <p:sp>
            <p:nvSpPr>
              <p:cNvPr id="47" name="ïṧļiḍê">
                <a:extLst>
                  <a:ext uri="{FF2B5EF4-FFF2-40B4-BE49-F238E27FC236}">
                    <a16:creationId xmlns:a16="http://schemas.microsoft.com/office/drawing/2014/main" id="{00ECC015-76D1-4D69-9950-FD6F29D211E1}"/>
                  </a:ext>
                </a:extLst>
              </p:cNvPr>
              <p:cNvSpPr/>
              <p:nvPr/>
            </p:nvSpPr>
            <p:spPr>
              <a:xfrm>
                <a:off x="5762168" y="3044715"/>
                <a:ext cx="666078" cy="6660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sļiḑé">
                <a:extLst>
                  <a:ext uri="{FF2B5EF4-FFF2-40B4-BE49-F238E27FC236}">
                    <a16:creationId xmlns:a16="http://schemas.microsoft.com/office/drawing/2014/main" id="{3A5F8EAF-F838-4BDD-97FD-BF1BEE10BC12}"/>
                  </a:ext>
                </a:extLst>
              </p:cNvPr>
              <p:cNvSpPr/>
              <p:nvPr/>
            </p:nvSpPr>
            <p:spPr>
              <a:xfrm>
                <a:off x="5892646" y="3175475"/>
                <a:ext cx="405123" cy="404558"/>
              </a:xfrm>
              <a:custGeom>
                <a:avLst/>
                <a:gdLst>
                  <a:gd name="connsiteX0" fmla="*/ 126452 w 606933"/>
                  <a:gd name="connsiteY0" fmla="*/ 239923 h 606087"/>
                  <a:gd name="connsiteX1" fmla="*/ 191364 w 606933"/>
                  <a:gd name="connsiteY1" fmla="*/ 239923 h 606087"/>
                  <a:gd name="connsiteX2" fmla="*/ 289791 w 606933"/>
                  <a:gd name="connsiteY2" fmla="*/ 336874 h 606087"/>
                  <a:gd name="connsiteX3" fmla="*/ 303467 w 606933"/>
                  <a:gd name="connsiteY3" fmla="*/ 345627 h 606087"/>
                  <a:gd name="connsiteX4" fmla="*/ 317142 w 606933"/>
                  <a:gd name="connsiteY4" fmla="*/ 336874 h 606087"/>
                  <a:gd name="connsiteX5" fmla="*/ 415569 w 606933"/>
                  <a:gd name="connsiteY5" fmla="*/ 239923 h 606087"/>
                  <a:gd name="connsiteX6" fmla="*/ 480481 w 606933"/>
                  <a:gd name="connsiteY6" fmla="*/ 239923 h 606087"/>
                  <a:gd name="connsiteX7" fmla="*/ 480481 w 606933"/>
                  <a:gd name="connsiteY7" fmla="*/ 404009 h 606087"/>
                  <a:gd name="connsiteX8" fmla="*/ 316083 w 606933"/>
                  <a:gd name="connsiteY8" fmla="*/ 404009 h 606087"/>
                  <a:gd name="connsiteX9" fmla="*/ 316083 w 606933"/>
                  <a:gd name="connsiteY9" fmla="*/ 441905 h 606087"/>
                  <a:gd name="connsiteX10" fmla="*/ 568988 w 606933"/>
                  <a:gd name="connsiteY10" fmla="*/ 441905 h 606087"/>
                  <a:gd name="connsiteX11" fmla="*/ 568988 w 606933"/>
                  <a:gd name="connsiteY11" fmla="*/ 505096 h 606087"/>
                  <a:gd name="connsiteX12" fmla="*/ 606933 w 606933"/>
                  <a:gd name="connsiteY12" fmla="*/ 505096 h 606087"/>
                  <a:gd name="connsiteX13" fmla="*/ 606933 w 606933"/>
                  <a:gd name="connsiteY13" fmla="*/ 606087 h 606087"/>
                  <a:gd name="connsiteX14" fmla="*/ 505714 w 606933"/>
                  <a:gd name="connsiteY14" fmla="*/ 606087 h 606087"/>
                  <a:gd name="connsiteX15" fmla="*/ 505714 w 606933"/>
                  <a:gd name="connsiteY15" fmla="*/ 505096 h 606087"/>
                  <a:gd name="connsiteX16" fmla="*/ 543659 w 606933"/>
                  <a:gd name="connsiteY16" fmla="*/ 505096 h 606087"/>
                  <a:gd name="connsiteX17" fmla="*/ 543659 w 606933"/>
                  <a:gd name="connsiteY17" fmla="*/ 467105 h 606087"/>
                  <a:gd name="connsiteX18" fmla="*/ 316083 w 606933"/>
                  <a:gd name="connsiteY18" fmla="*/ 467105 h 606087"/>
                  <a:gd name="connsiteX19" fmla="*/ 316083 w 606933"/>
                  <a:gd name="connsiteY19" fmla="*/ 505096 h 606087"/>
                  <a:gd name="connsiteX20" fmla="*/ 354028 w 606933"/>
                  <a:gd name="connsiteY20" fmla="*/ 505096 h 606087"/>
                  <a:gd name="connsiteX21" fmla="*/ 354028 w 606933"/>
                  <a:gd name="connsiteY21" fmla="*/ 606087 h 606087"/>
                  <a:gd name="connsiteX22" fmla="*/ 252905 w 606933"/>
                  <a:gd name="connsiteY22" fmla="*/ 606087 h 606087"/>
                  <a:gd name="connsiteX23" fmla="*/ 252905 w 606933"/>
                  <a:gd name="connsiteY23" fmla="*/ 505096 h 606087"/>
                  <a:gd name="connsiteX24" fmla="*/ 290850 w 606933"/>
                  <a:gd name="connsiteY24" fmla="*/ 505096 h 606087"/>
                  <a:gd name="connsiteX25" fmla="*/ 290850 w 606933"/>
                  <a:gd name="connsiteY25" fmla="*/ 467105 h 606087"/>
                  <a:gd name="connsiteX26" fmla="*/ 63274 w 606933"/>
                  <a:gd name="connsiteY26" fmla="*/ 467105 h 606087"/>
                  <a:gd name="connsiteX27" fmla="*/ 63274 w 606933"/>
                  <a:gd name="connsiteY27" fmla="*/ 505096 h 606087"/>
                  <a:gd name="connsiteX28" fmla="*/ 101123 w 606933"/>
                  <a:gd name="connsiteY28" fmla="*/ 505096 h 606087"/>
                  <a:gd name="connsiteX29" fmla="*/ 101123 w 606933"/>
                  <a:gd name="connsiteY29" fmla="*/ 606087 h 606087"/>
                  <a:gd name="connsiteX30" fmla="*/ 0 w 606933"/>
                  <a:gd name="connsiteY30" fmla="*/ 606087 h 606087"/>
                  <a:gd name="connsiteX31" fmla="*/ 0 w 606933"/>
                  <a:gd name="connsiteY31" fmla="*/ 505096 h 606087"/>
                  <a:gd name="connsiteX32" fmla="*/ 37945 w 606933"/>
                  <a:gd name="connsiteY32" fmla="*/ 505096 h 606087"/>
                  <a:gd name="connsiteX33" fmla="*/ 37945 w 606933"/>
                  <a:gd name="connsiteY33" fmla="*/ 441905 h 606087"/>
                  <a:gd name="connsiteX34" fmla="*/ 290850 w 606933"/>
                  <a:gd name="connsiteY34" fmla="*/ 441905 h 606087"/>
                  <a:gd name="connsiteX35" fmla="*/ 290850 w 606933"/>
                  <a:gd name="connsiteY35" fmla="*/ 404009 h 606087"/>
                  <a:gd name="connsiteX36" fmla="*/ 126452 w 606933"/>
                  <a:gd name="connsiteY36" fmla="*/ 404009 h 606087"/>
                  <a:gd name="connsiteX37" fmla="*/ 303502 w 606933"/>
                  <a:gd name="connsiteY37" fmla="*/ 71264 h 606087"/>
                  <a:gd name="connsiteX38" fmla="*/ 250822 w 606933"/>
                  <a:gd name="connsiteY38" fmla="*/ 122140 h 606087"/>
                  <a:gd name="connsiteX39" fmla="*/ 303502 w 606933"/>
                  <a:gd name="connsiteY39" fmla="*/ 173111 h 606087"/>
                  <a:gd name="connsiteX40" fmla="*/ 356183 w 606933"/>
                  <a:gd name="connsiteY40" fmla="*/ 122140 h 606087"/>
                  <a:gd name="connsiteX41" fmla="*/ 303502 w 606933"/>
                  <a:gd name="connsiteY41" fmla="*/ 71264 h 606087"/>
                  <a:gd name="connsiteX42" fmla="*/ 303502 w 606933"/>
                  <a:gd name="connsiteY42" fmla="*/ 0 h 606087"/>
                  <a:gd name="connsiteX43" fmla="*/ 429955 w 606933"/>
                  <a:gd name="connsiteY43" fmla="*/ 122140 h 606087"/>
                  <a:gd name="connsiteX44" fmla="*/ 303502 w 606933"/>
                  <a:gd name="connsiteY44" fmla="*/ 315639 h 606087"/>
                  <a:gd name="connsiteX45" fmla="*/ 177049 w 606933"/>
                  <a:gd name="connsiteY45" fmla="*/ 122140 h 606087"/>
                  <a:gd name="connsiteX46" fmla="*/ 303502 w 606933"/>
                  <a:gd name="connsiteY46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6933" h="606087">
                    <a:moveTo>
                      <a:pt x="126452" y="239923"/>
                    </a:moveTo>
                    <a:lnTo>
                      <a:pt x="191364" y="239923"/>
                    </a:lnTo>
                    <a:cubicBezTo>
                      <a:pt x="230851" y="298209"/>
                      <a:pt x="286131" y="334566"/>
                      <a:pt x="289791" y="336874"/>
                    </a:cubicBezTo>
                    <a:lnTo>
                      <a:pt x="303467" y="345627"/>
                    </a:lnTo>
                    <a:lnTo>
                      <a:pt x="317142" y="336874"/>
                    </a:lnTo>
                    <a:cubicBezTo>
                      <a:pt x="320802" y="334566"/>
                      <a:pt x="376083" y="298209"/>
                      <a:pt x="415569" y="239923"/>
                    </a:cubicBezTo>
                    <a:lnTo>
                      <a:pt x="480481" y="239923"/>
                    </a:lnTo>
                    <a:lnTo>
                      <a:pt x="480481" y="404009"/>
                    </a:lnTo>
                    <a:lnTo>
                      <a:pt x="316083" y="404009"/>
                    </a:lnTo>
                    <a:lnTo>
                      <a:pt x="316083" y="441905"/>
                    </a:lnTo>
                    <a:lnTo>
                      <a:pt x="568988" y="441905"/>
                    </a:lnTo>
                    <a:lnTo>
                      <a:pt x="568988" y="505096"/>
                    </a:lnTo>
                    <a:lnTo>
                      <a:pt x="606933" y="505096"/>
                    </a:lnTo>
                    <a:lnTo>
                      <a:pt x="606933" y="606087"/>
                    </a:lnTo>
                    <a:lnTo>
                      <a:pt x="505714" y="606087"/>
                    </a:lnTo>
                    <a:lnTo>
                      <a:pt x="505714" y="505096"/>
                    </a:lnTo>
                    <a:lnTo>
                      <a:pt x="543659" y="505096"/>
                    </a:lnTo>
                    <a:lnTo>
                      <a:pt x="543659" y="467105"/>
                    </a:lnTo>
                    <a:lnTo>
                      <a:pt x="316083" y="467105"/>
                    </a:lnTo>
                    <a:lnTo>
                      <a:pt x="316083" y="505096"/>
                    </a:lnTo>
                    <a:lnTo>
                      <a:pt x="354028" y="505096"/>
                    </a:lnTo>
                    <a:lnTo>
                      <a:pt x="354028" y="606087"/>
                    </a:lnTo>
                    <a:lnTo>
                      <a:pt x="252905" y="606087"/>
                    </a:lnTo>
                    <a:lnTo>
                      <a:pt x="252905" y="505096"/>
                    </a:lnTo>
                    <a:lnTo>
                      <a:pt x="290850" y="505096"/>
                    </a:lnTo>
                    <a:lnTo>
                      <a:pt x="290850" y="467105"/>
                    </a:lnTo>
                    <a:lnTo>
                      <a:pt x="63274" y="467105"/>
                    </a:lnTo>
                    <a:lnTo>
                      <a:pt x="63274" y="505096"/>
                    </a:lnTo>
                    <a:lnTo>
                      <a:pt x="101123" y="505096"/>
                    </a:lnTo>
                    <a:lnTo>
                      <a:pt x="101123" y="606087"/>
                    </a:lnTo>
                    <a:lnTo>
                      <a:pt x="0" y="606087"/>
                    </a:lnTo>
                    <a:lnTo>
                      <a:pt x="0" y="505096"/>
                    </a:lnTo>
                    <a:lnTo>
                      <a:pt x="37945" y="505096"/>
                    </a:lnTo>
                    <a:lnTo>
                      <a:pt x="37945" y="441905"/>
                    </a:lnTo>
                    <a:lnTo>
                      <a:pt x="290850" y="441905"/>
                    </a:lnTo>
                    <a:lnTo>
                      <a:pt x="290850" y="404009"/>
                    </a:lnTo>
                    <a:lnTo>
                      <a:pt x="126452" y="404009"/>
                    </a:lnTo>
                    <a:close/>
                    <a:moveTo>
                      <a:pt x="303502" y="71264"/>
                    </a:moveTo>
                    <a:cubicBezTo>
                      <a:pt x="274417" y="71264"/>
                      <a:pt x="250822" y="94057"/>
                      <a:pt x="250822" y="122140"/>
                    </a:cubicBezTo>
                    <a:cubicBezTo>
                      <a:pt x="250822" y="150318"/>
                      <a:pt x="274417" y="173111"/>
                      <a:pt x="303502" y="173111"/>
                    </a:cubicBezTo>
                    <a:cubicBezTo>
                      <a:pt x="332587" y="173111"/>
                      <a:pt x="356183" y="150318"/>
                      <a:pt x="356183" y="122140"/>
                    </a:cubicBezTo>
                    <a:cubicBezTo>
                      <a:pt x="356183" y="94057"/>
                      <a:pt x="332587" y="71264"/>
                      <a:pt x="303502" y="71264"/>
                    </a:cubicBezTo>
                    <a:close/>
                    <a:moveTo>
                      <a:pt x="303502" y="0"/>
                    </a:moveTo>
                    <a:cubicBezTo>
                      <a:pt x="373326" y="0"/>
                      <a:pt x="429955" y="54723"/>
                      <a:pt x="429955" y="122140"/>
                    </a:cubicBezTo>
                    <a:cubicBezTo>
                      <a:pt x="429955" y="234181"/>
                      <a:pt x="303502" y="315639"/>
                      <a:pt x="303502" y="315639"/>
                    </a:cubicBezTo>
                    <a:cubicBezTo>
                      <a:pt x="303502" y="315639"/>
                      <a:pt x="177049" y="234181"/>
                      <a:pt x="177049" y="122140"/>
                    </a:cubicBezTo>
                    <a:cubicBezTo>
                      <a:pt x="177049" y="54723"/>
                      <a:pt x="233679" y="0"/>
                      <a:pt x="303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îslîḑè">
              <a:extLst>
                <a:ext uri="{FF2B5EF4-FFF2-40B4-BE49-F238E27FC236}">
                  <a16:creationId xmlns:a16="http://schemas.microsoft.com/office/drawing/2014/main" id="{62BFEA58-2699-47C4-A5A7-108547BEF71F}"/>
                </a:ext>
              </a:extLst>
            </p:cNvPr>
            <p:cNvGrpSpPr/>
            <p:nvPr/>
          </p:nvGrpSpPr>
          <p:grpSpPr>
            <a:xfrm>
              <a:off x="4300658" y="3904503"/>
              <a:ext cx="1757859" cy="1095635"/>
              <a:chOff x="797924" y="4814785"/>
              <a:chExt cx="1469250" cy="1095635"/>
            </a:xfrm>
          </p:grpSpPr>
          <p:sp>
            <p:nvSpPr>
              <p:cNvPr id="45" name="íṣľídê">
                <a:extLst>
                  <a:ext uri="{FF2B5EF4-FFF2-40B4-BE49-F238E27FC236}">
                    <a16:creationId xmlns:a16="http://schemas.microsoft.com/office/drawing/2014/main" id="{623842BD-21F4-4F1C-97B6-1E5608984650}"/>
                  </a:ext>
                </a:extLst>
              </p:cNvPr>
              <p:cNvSpPr/>
              <p:nvPr/>
            </p:nvSpPr>
            <p:spPr bwMode="auto">
              <a:xfrm>
                <a:off x="797925" y="5256589"/>
                <a:ext cx="1469249" cy="653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此处添加详细文本描述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îṩḷîḑê">
                <a:extLst>
                  <a:ext uri="{FF2B5EF4-FFF2-40B4-BE49-F238E27FC236}">
                    <a16:creationId xmlns:a16="http://schemas.microsoft.com/office/drawing/2014/main" id="{7476DC59-9C3A-45AE-83AC-BBBAE859C5FB}"/>
                  </a:ext>
                </a:extLst>
              </p:cNvPr>
              <p:cNvSpPr txBox="1"/>
              <p:nvPr/>
            </p:nvSpPr>
            <p:spPr bwMode="auto">
              <a:xfrm>
                <a:off x="797924" y="4814785"/>
                <a:ext cx="14692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  <p:grpSp>
        <p:nvGrpSpPr>
          <p:cNvPr id="49" name="ï$ľîďé">
            <a:extLst>
              <a:ext uri="{FF2B5EF4-FFF2-40B4-BE49-F238E27FC236}">
                <a16:creationId xmlns:a16="http://schemas.microsoft.com/office/drawing/2014/main" id="{E45E704C-44CE-4F0E-A3F4-3389956733E6}"/>
              </a:ext>
            </a:extLst>
          </p:cNvPr>
          <p:cNvGrpSpPr/>
          <p:nvPr/>
        </p:nvGrpSpPr>
        <p:grpSpPr>
          <a:xfrm>
            <a:off x="9759855" y="2981686"/>
            <a:ext cx="1759045" cy="2599184"/>
            <a:chOff x="9759855" y="2636912"/>
            <a:chExt cx="1759045" cy="2599184"/>
          </a:xfrm>
        </p:grpSpPr>
        <p:sp>
          <p:nvSpPr>
            <p:cNvPr id="50" name="ïSḻiḑè">
              <a:extLst>
                <a:ext uri="{FF2B5EF4-FFF2-40B4-BE49-F238E27FC236}">
                  <a16:creationId xmlns:a16="http://schemas.microsoft.com/office/drawing/2014/main" id="{91D75189-F46C-4756-939B-306B70C6CB59}"/>
                </a:ext>
              </a:extLst>
            </p:cNvPr>
            <p:cNvSpPr/>
            <p:nvPr/>
          </p:nvSpPr>
          <p:spPr bwMode="auto">
            <a:xfrm>
              <a:off x="9759855" y="2636912"/>
              <a:ext cx="1759045" cy="2599184"/>
            </a:xfrm>
            <a:prstGeom prst="rect">
              <a:avLst/>
            </a:prstGeom>
            <a:solidFill>
              <a:schemeClr val="accent2"/>
            </a:solidFill>
            <a:ln w="1270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íṣļîde">
              <a:extLst>
                <a:ext uri="{FF2B5EF4-FFF2-40B4-BE49-F238E27FC236}">
                  <a16:creationId xmlns:a16="http://schemas.microsoft.com/office/drawing/2014/main" id="{34BE3050-5D69-4EBC-B02B-A61E27D7E4A6}"/>
                </a:ext>
              </a:extLst>
            </p:cNvPr>
            <p:cNvGrpSpPr/>
            <p:nvPr/>
          </p:nvGrpSpPr>
          <p:grpSpPr>
            <a:xfrm>
              <a:off x="10306338" y="2993689"/>
              <a:ext cx="666078" cy="666078"/>
              <a:chOff x="10215938" y="3044715"/>
              <a:chExt cx="666078" cy="666078"/>
            </a:xfrm>
          </p:grpSpPr>
          <p:sp>
            <p:nvSpPr>
              <p:cNvPr id="55" name="iṩḻiḍè">
                <a:extLst>
                  <a:ext uri="{FF2B5EF4-FFF2-40B4-BE49-F238E27FC236}">
                    <a16:creationId xmlns:a16="http://schemas.microsoft.com/office/drawing/2014/main" id="{1D633440-7119-4784-8750-77BB4B95F045}"/>
                  </a:ext>
                </a:extLst>
              </p:cNvPr>
              <p:cNvSpPr/>
              <p:nvPr/>
            </p:nvSpPr>
            <p:spPr>
              <a:xfrm>
                <a:off x="10215938" y="3044715"/>
                <a:ext cx="666078" cy="6660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îsľïḍé">
                <a:extLst>
                  <a:ext uri="{FF2B5EF4-FFF2-40B4-BE49-F238E27FC236}">
                    <a16:creationId xmlns:a16="http://schemas.microsoft.com/office/drawing/2014/main" id="{5825040C-D2FD-4761-AAE1-15A3AC218FF0}"/>
                  </a:ext>
                </a:extLst>
              </p:cNvPr>
              <p:cNvSpPr/>
              <p:nvPr/>
            </p:nvSpPr>
            <p:spPr bwMode="auto">
              <a:xfrm>
                <a:off x="10346416" y="3194555"/>
                <a:ext cx="405123" cy="366399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81459" h="580542">
                    <a:moveTo>
                      <a:pt x="213875" y="146706"/>
                    </a:moveTo>
                    <a:cubicBezTo>
                      <a:pt x="227226" y="146706"/>
                      <a:pt x="238084" y="157547"/>
                      <a:pt x="238084" y="171055"/>
                    </a:cubicBezTo>
                    <a:cubicBezTo>
                      <a:pt x="238084" y="184562"/>
                      <a:pt x="227226" y="195493"/>
                      <a:pt x="213875" y="195493"/>
                    </a:cubicBezTo>
                    <a:cubicBezTo>
                      <a:pt x="161630" y="195493"/>
                      <a:pt x="118998" y="238236"/>
                      <a:pt x="118998" y="290755"/>
                    </a:cubicBezTo>
                    <a:cubicBezTo>
                      <a:pt x="118998" y="300086"/>
                      <a:pt x="120422" y="309328"/>
                      <a:pt x="123092" y="318214"/>
                    </a:cubicBezTo>
                    <a:cubicBezTo>
                      <a:pt x="126741" y="330300"/>
                      <a:pt x="120422" y="343274"/>
                      <a:pt x="108673" y="347895"/>
                    </a:cubicBezTo>
                    <a:cubicBezTo>
                      <a:pt x="72182" y="362291"/>
                      <a:pt x="48507" y="397126"/>
                      <a:pt x="48507" y="436582"/>
                    </a:cubicBezTo>
                    <a:cubicBezTo>
                      <a:pt x="48507" y="489101"/>
                      <a:pt x="91050" y="531844"/>
                      <a:pt x="143384" y="531844"/>
                    </a:cubicBezTo>
                    <a:lnTo>
                      <a:pt x="438164" y="531844"/>
                    </a:lnTo>
                    <a:cubicBezTo>
                      <a:pt x="490320" y="531844"/>
                      <a:pt x="532952" y="489101"/>
                      <a:pt x="532952" y="436582"/>
                    </a:cubicBezTo>
                    <a:cubicBezTo>
                      <a:pt x="532952" y="408678"/>
                      <a:pt x="520759" y="382108"/>
                      <a:pt x="499398" y="363979"/>
                    </a:cubicBezTo>
                    <a:cubicBezTo>
                      <a:pt x="494147" y="359625"/>
                      <a:pt x="491032" y="353049"/>
                      <a:pt x="490854" y="346207"/>
                    </a:cubicBezTo>
                    <a:cubicBezTo>
                      <a:pt x="489252" y="294399"/>
                      <a:pt x="447598" y="253876"/>
                      <a:pt x="395976" y="253876"/>
                    </a:cubicBezTo>
                    <a:cubicBezTo>
                      <a:pt x="382625" y="253876"/>
                      <a:pt x="371767" y="243035"/>
                      <a:pt x="371767" y="229528"/>
                    </a:cubicBezTo>
                    <a:cubicBezTo>
                      <a:pt x="371767" y="216020"/>
                      <a:pt x="382625" y="205090"/>
                      <a:pt x="395976" y="205090"/>
                    </a:cubicBezTo>
                    <a:cubicBezTo>
                      <a:pt x="433535" y="205090"/>
                      <a:pt x="468959" y="219575"/>
                      <a:pt x="495927" y="245879"/>
                    </a:cubicBezTo>
                    <a:cubicBezTo>
                      <a:pt x="520225" y="269517"/>
                      <a:pt x="535177" y="300441"/>
                      <a:pt x="538648" y="334032"/>
                    </a:cubicBezTo>
                    <a:cubicBezTo>
                      <a:pt x="565972" y="361047"/>
                      <a:pt x="581459" y="397748"/>
                      <a:pt x="581459" y="436582"/>
                    </a:cubicBezTo>
                    <a:cubicBezTo>
                      <a:pt x="581459" y="516026"/>
                      <a:pt x="517199" y="580542"/>
                      <a:pt x="438164" y="580542"/>
                    </a:cubicBezTo>
                    <a:lnTo>
                      <a:pt x="143384" y="580542"/>
                    </a:lnTo>
                    <a:cubicBezTo>
                      <a:pt x="64349" y="580542"/>
                      <a:pt x="0" y="516026"/>
                      <a:pt x="0" y="436582"/>
                    </a:cubicBezTo>
                    <a:cubicBezTo>
                      <a:pt x="0" y="407079"/>
                      <a:pt x="8811" y="378820"/>
                      <a:pt x="25544" y="354471"/>
                    </a:cubicBezTo>
                    <a:cubicBezTo>
                      <a:pt x="37737" y="336698"/>
                      <a:pt x="53669" y="322124"/>
                      <a:pt x="72004" y="311638"/>
                    </a:cubicBezTo>
                    <a:cubicBezTo>
                      <a:pt x="70936" y="304618"/>
                      <a:pt x="70491" y="297598"/>
                      <a:pt x="70491" y="290666"/>
                    </a:cubicBezTo>
                    <a:cubicBezTo>
                      <a:pt x="70491" y="211222"/>
                      <a:pt x="134840" y="146706"/>
                      <a:pt x="213875" y="146706"/>
                    </a:cubicBezTo>
                    <a:close/>
                    <a:moveTo>
                      <a:pt x="301555" y="0"/>
                    </a:moveTo>
                    <a:cubicBezTo>
                      <a:pt x="314815" y="0"/>
                      <a:pt x="325673" y="10930"/>
                      <a:pt x="325673" y="24259"/>
                    </a:cubicBezTo>
                    <a:lnTo>
                      <a:pt x="325673" y="369392"/>
                    </a:lnTo>
                    <a:lnTo>
                      <a:pt x="379960" y="313055"/>
                    </a:lnTo>
                    <a:cubicBezTo>
                      <a:pt x="389215" y="303458"/>
                      <a:pt x="404433" y="303191"/>
                      <a:pt x="414045" y="312522"/>
                    </a:cubicBezTo>
                    <a:cubicBezTo>
                      <a:pt x="423567" y="321763"/>
                      <a:pt x="423745" y="337225"/>
                      <a:pt x="414490" y="346822"/>
                    </a:cubicBezTo>
                    <a:lnTo>
                      <a:pt x="318642" y="446079"/>
                    </a:lnTo>
                    <a:cubicBezTo>
                      <a:pt x="314103" y="450788"/>
                      <a:pt x="307874" y="453454"/>
                      <a:pt x="301288" y="453454"/>
                    </a:cubicBezTo>
                    <a:cubicBezTo>
                      <a:pt x="294791" y="453454"/>
                      <a:pt x="288473" y="450788"/>
                      <a:pt x="284023" y="446079"/>
                    </a:cubicBezTo>
                    <a:lnTo>
                      <a:pt x="188086" y="346822"/>
                    </a:lnTo>
                    <a:cubicBezTo>
                      <a:pt x="178742" y="337225"/>
                      <a:pt x="179009" y="321941"/>
                      <a:pt x="188620" y="312522"/>
                    </a:cubicBezTo>
                    <a:cubicBezTo>
                      <a:pt x="198054" y="303191"/>
                      <a:pt x="213361" y="303458"/>
                      <a:pt x="222617" y="313055"/>
                    </a:cubicBezTo>
                    <a:lnTo>
                      <a:pt x="277437" y="369392"/>
                    </a:lnTo>
                    <a:lnTo>
                      <a:pt x="277437" y="24259"/>
                    </a:lnTo>
                    <a:cubicBezTo>
                      <a:pt x="277437" y="10930"/>
                      <a:pt x="288295" y="0"/>
                      <a:pt x="3015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ísľîḋè">
              <a:extLst>
                <a:ext uri="{FF2B5EF4-FFF2-40B4-BE49-F238E27FC236}">
                  <a16:creationId xmlns:a16="http://schemas.microsoft.com/office/drawing/2014/main" id="{F836E52F-363F-4655-A03C-F2EC925AA8BA}"/>
                </a:ext>
              </a:extLst>
            </p:cNvPr>
            <p:cNvGrpSpPr/>
            <p:nvPr/>
          </p:nvGrpSpPr>
          <p:grpSpPr>
            <a:xfrm>
              <a:off x="9761040" y="3904503"/>
              <a:ext cx="1757859" cy="1095635"/>
              <a:chOff x="797924" y="4814785"/>
              <a:chExt cx="1469250" cy="1095635"/>
            </a:xfrm>
          </p:grpSpPr>
          <p:sp>
            <p:nvSpPr>
              <p:cNvPr id="53" name="íṩ1iďè">
                <a:extLst>
                  <a:ext uri="{FF2B5EF4-FFF2-40B4-BE49-F238E27FC236}">
                    <a16:creationId xmlns:a16="http://schemas.microsoft.com/office/drawing/2014/main" id="{6ACD6E0B-E567-4334-ACF0-56FECDC1AC48}"/>
                  </a:ext>
                </a:extLst>
              </p:cNvPr>
              <p:cNvSpPr/>
              <p:nvPr/>
            </p:nvSpPr>
            <p:spPr bwMode="auto">
              <a:xfrm>
                <a:off x="797925" y="5256589"/>
                <a:ext cx="1469249" cy="653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此处添加详细文本描述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ṡ1iḋe">
                <a:extLst>
                  <a:ext uri="{FF2B5EF4-FFF2-40B4-BE49-F238E27FC236}">
                    <a16:creationId xmlns:a16="http://schemas.microsoft.com/office/drawing/2014/main" id="{88C2A6AB-C307-4130-B89B-6335F7BEABA7}"/>
                  </a:ext>
                </a:extLst>
              </p:cNvPr>
              <p:cNvSpPr txBox="1"/>
              <p:nvPr/>
            </p:nvSpPr>
            <p:spPr bwMode="auto">
              <a:xfrm>
                <a:off x="797924" y="4814785"/>
                <a:ext cx="14692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44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存在不足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5FBBAC4B-7484-4FA5-82D9-B305B52F810C}"/>
              </a:ext>
            </a:extLst>
          </p:cNvPr>
          <p:cNvSpPr>
            <a:spLocks noEditPoints="1"/>
          </p:cNvSpPr>
          <p:nvPr/>
        </p:nvSpPr>
        <p:spPr bwMode="auto">
          <a:xfrm>
            <a:off x="926642" y="4332100"/>
            <a:ext cx="200875" cy="2511"/>
          </a:xfrm>
          <a:custGeom>
            <a:avLst/>
            <a:gdLst/>
            <a:ahLst/>
            <a:cxnLst>
              <a:cxn ang="0">
                <a:pos x="80" y="0"/>
              </a:cxn>
              <a:cxn ang="0">
                <a:pos x="78" y="0"/>
              </a:cxn>
              <a:cxn ang="0">
                <a:pos x="80" y="0"/>
              </a:cxn>
              <a:cxn ang="0">
                <a:pos x="8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0">
                <a:moveTo>
                  <a:pt x="80" y="0"/>
                </a:moveTo>
                <a:lnTo>
                  <a:pt x="78" y="0"/>
                </a:lnTo>
                <a:lnTo>
                  <a:pt x="80" y="0"/>
                </a:lnTo>
                <a:lnTo>
                  <a:pt x="8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A596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3C6094B-078C-4263-A81F-D6FEDA405175}"/>
              </a:ext>
            </a:extLst>
          </p:cNvPr>
          <p:cNvSpPr>
            <a:spLocks/>
          </p:cNvSpPr>
          <p:nvPr/>
        </p:nvSpPr>
        <p:spPr bwMode="auto">
          <a:xfrm>
            <a:off x="2596415" y="1329803"/>
            <a:ext cx="898916" cy="1270204"/>
          </a:xfrm>
          <a:custGeom>
            <a:avLst/>
            <a:gdLst/>
            <a:ahLst/>
            <a:cxnLst>
              <a:cxn ang="0">
                <a:pos x="183" y="260"/>
              </a:cxn>
              <a:cxn ang="0">
                <a:pos x="119" y="260"/>
              </a:cxn>
              <a:cxn ang="0">
                <a:pos x="124" y="244"/>
              </a:cxn>
              <a:cxn ang="0">
                <a:pos x="115" y="223"/>
              </a:cxn>
              <a:cxn ang="0">
                <a:pos x="95" y="215"/>
              </a:cxn>
              <a:cxn ang="0">
                <a:pos x="76" y="222"/>
              </a:cxn>
              <a:cxn ang="0">
                <a:pos x="74" y="223"/>
              </a:cxn>
              <a:cxn ang="0">
                <a:pos x="66" y="244"/>
              </a:cxn>
              <a:cxn ang="0">
                <a:pos x="71" y="260"/>
              </a:cxn>
              <a:cxn ang="0">
                <a:pos x="0" y="260"/>
              </a:cxn>
              <a:cxn ang="0">
                <a:pos x="11" y="226"/>
              </a:cxn>
              <a:cxn ang="0">
                <a:pos x="31" y="92"/>
              </a:cxn>
              <a:cxn ang="0">
                <a:pos x="63" y="0"/>
              </a:cxn>
              <a:cxn ang="0">
                <a:pos x="167" y="92"/>
              </a:cxn>
              <a:cxn ang="0">
                <a:pos x="184" y="226"/>
              </a:cxn>
              <a:cxn ang="0">
                <a:pos x="183" y="260"/>
              </a:cxn>
            </a:cxnLst>
            <a:rect l="0" t="0" r="r" b="b"/>
            <a:pathLst>
              <a:path w="184" h="260">
                <a:moveTo>
                  <a:pt x="183" y="260"/>
                </a:moveTo>
                <a:cubicBezTo>
                  <a:pt x="119" y="260"/>
                  <a:pt x="119" y="260"/>
                  <a:pt x="119" y="260"/>
                </a:cubicBezTo>
                <a:cubicBezTo>
                  <a:pt x="122" y="255"/>
                  <a:pt x="124" y="250"/>
                  <a:pt x="124" y="244"/>
                </a:cubicBezTo>
                <a:cubicBezTo>
                  <a:pt x="124" y="236"/>
                  <a:pt x="121" y="229"/>
                  <a:pt x="115" y="223"/>
                </a:cubicBezTo>
                <a:cubicBezTo>
                  <a:pt x="110" y="218"/>
                  <a:pt x="103" y="215"/>
                  <a:pt x="95" y="215"/>
                </a:cubicBezTo>
                <a:cubicBezTo>
                  <a:pt x="87" y="215"/>
                  <a:pt x="81" y="217"/>
                  <a:pt x="76" y="222"/>
                </a:cubicBezTo>
                <a:cubicBezTo>
                  <a:pt x="75" y="222"/>
                  <a:pt x="75" y="223"/>
                  <a:pt x="74" y="223"/>
                </a:cubicBezTo>
                <a:cubicBezTo>
                  <a:pt x="69" y="229"/>
                  <a:pt x="66" y="236"/>
                  <a:pt x="66" y="244"/>
                </a:cubicBezTo>
                <a:cubicBezTo>
                  <a:pt x="66" y="250"/>
                  <a:pt x="67" y="255"/>
                  <a:pt x="71" y="260"/>
                </a:cubicBezTo>
                <a:cubicBezTo>
                  <a:pt x="0" y="260"/>
                  <a:pt x="0" y="260"/>
                  <a:pt x="0" y="260"/>
                </a:cubicBezTo>
                <a:cubicBezTo>
                  <a:pt x="4" y="249"/>
                  <a:pt x="8" y="237"/>
                  <a:pt x="11" y="226"/>
                </a:cubicBezTo>
                <a:cubicBezTo>
                  <a:pt x="25" y="181"/>
                  <a:pt x="31" y="136"/>
                  <a:pt x="31" y="92"/>
                </a:cubicBezTo>
                <a:cubicBezTo>
                  <a:pt x="24" y="32"/>
                  <a:pt x="35" y="1"/>
                  <a:pt x="63" y="0"/>
                </a:cubicBezTo>
                <a:cubicBezTo>
                  <a:pt x="114" y="6"/>
                  <a:pt x="148" y="37"/>
                  <a:pt x="167" y="92"/>
                </a:cubicBezTo>
                <a:cubicBezTo>
                  <a:pt x="179" y="128"/>
                  <a:pt x="184" y="173"/>
                  <a:pt x="184" y="226"/>
                </a:cubicBezTo>
                <a:cubicBezTo>
                  <a:pt x="184" y="237"/>
                  <a:pt x="184" y="248"/>
                  <a:pt x="183" y="260"/>
                </a:cubicBezTo>
                <a:close/>
              </a:path>
            </a:pathLst>
          </a:cu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EF96E88A-0F5A-4A46-99D7-467FB432910A}"/>
              </a:ext>
            </a:extLst>
          </p:cNvPr>
          <p:cNvSpPr>
            <a:spLocks noEditPoints="1"/>
          </p:cNvSpPr>
          <p:nvPr/>
        </p:nvSpPr>
        <p:spPr bwMode="auto">
          <a:xfrm>
            <a:off x="1624684" y="2379102"/>
            <a:ext cx="1865627" cy="1415799"/>
          </a:xfrm>
          <a:custGeom>
            <a:avLst/>
            <a:gdLst/>
            <a:ahLst/>
            <a:cxnLst>
              <a:cxn ang="0">
                <a:pos x="372" y="145"/>
              </a:cxn>
              <a:cxn ang="0">
                <a:pos x="372" y="184"/>
              </a:cxn>
              <a:cxn ang="0">
                <a:pos x="353" y="191"/>
              </a:cxn>
              <a:cxn ang="0">
                <a:pos x="351" y="193"/>
              </a:cxn>
              <a:cxn ang="0">
                <a:pos x="343" y="213"/>
              </a:cxn>
              <a:cxn ang="0">
                <a:pos x="351" y="234"/>
              </a:cxn>
              <a:cxn ang="0">
                <a:pos x="353" y="235"/>
              </a:cxn>
              <a:cxn ang="0">
                <a:pos x="372" y="242"/>
              </a:cxn>
              <a:cxn ang="0">
                <a:pos x="372" y="273"/>
              </a:cxn>
              <a:cxn ang="0">
                <a:pos x="372" y="290"/>
              </a:cxn>
              <a:cxn ang="0">
                <a:pos x="353" y="290"/>
              </a:cxn>
              <a:cxn ang="0">
                <a:pos x="280" y="290"/>
              </a:cxn>
              <a:cxn ang="0">
                <a:pos x="284" y="287"/>
              </a:cxn>
              <a:cxn ang="0">
                <a:pos x="293" y="266"/>
              </a:cxn>
              <a:cxn ang="0">
                <a:pos x="284" y="246"/>
              </a:cxn>
              <a:cxn ang="0">
                <a:pos x="264" y="237"/>
              </a:cxn>
              <a:cxn ang="0">
                <a:pos x="243" y="246"/>
              </a:cxn>
              <a:cxn ang="0">
                <a:pos x="235" y="266"/>
              </a:cxn>
              <a:cxn ang="0">
                <a:pos x="243" y="287"/>
              </a:cxn>
              <a:cxn ang="0">
                <a:pos x="247" y="290"/>
              </a:cxn>
              <a:cxn ang="0">
                <a:pos x="162" y="290"/>
              </a:cxn>
              <a:cxn ang="0">
                <a:pos x="100" y="290"/>
              </a:cxn>
              <a:cxn ang="0">
                <a:pos x="104" y="287"/>
              </a:cxn>
              <a:cxn ang="0">
                <a:pos x="112" y="266"/>
              </a:cxn>
              <a:cxn ang="0">
                <a:pos x="104" y="246"/>
              </a:cxn>
              <a:cxn ang="0">
                <a:pos x="83" y="237"/>
              </a:cxn>
              <a:cxn ang="0">
                <a:pos x="63" y="246"/>
              </a:cxn>
              <a:cxn ang="0">
                <a:pos x="54" y="266"/>
              </a:cxn>
              <a:cxn ang="0">
                <a:pos x="63" y="287"/>
              </a:cxn>
              <a:cxn ang="0">
                <a:pos x="67" y="290"/>
              </a:cxn>
              <a:cxn ang="0">
                <a:pos x="0" y="290"/>
              </a:cxn>
              <a:cxn ang="0">
                <a:pos x="0" y="225"/>
              </a:cxn>
              <a:cxn ang="0">
                <a:pos x="157" y="134"/>
              </a:cxn>
              <a:cxn ang="0">
                <a:pos x="199" y="45"/>
              </a:cxn>
              <a:cxn ang="0">
                <a:pos x="270" y="45"/>
              </a:cxn>
              <a:cxn ang="0">
                <a:pos x="265" y="29"/>
              </a:cxn>
              <a:cxn ang="0">
                <a:pos x="273" y="8"/>
              </a:cxn>
              <a:cxn ang="0">
                <a:pos x="275" y="7"/>
              </a:cxn>
              <a:cxn ang="0">
                <a:pos x="294" y="0"/>
              </a:cxn>
              <a:cxn ang="0">
                <a:pos x="314" y="8"/>
              </a:cxn>
              <a:cxn ang="0">
                <a:pos x="323" y="29"/>
              </a:cxn>
              <a:cxn ang="0">
                <a:pos x="318" y="45"/>
              </a:cxn>
              <a:cxn ang="0">
                <a:pos x="382" y="45"/>
              </a:cxn>
              <a:cxn ang="0">
                <a:pos x="372" y="145"/>
              </a:cxn>
              <a:cxn ang="0">
                <a:pos x="353" y="278"/>
              </a:cxn>
              <a:cxn ang="0">
                <a:pos x="353" y="277"/>
              </a:cxn>
              <a:cxn ang="0">
                <a:pos x="352" y="278"/>
              </a:cxn>
              <a:cxn ang="0">
                <a:pos x="353" y="278"/>
              </a:cxn>
            </a:cxnLst>
            <a:rect l="0" t="0" r="r" b="b"/>
            <a:pathLst>
              <a:path w="382" h="290">
                <a:moveTo>
                  <a:pt x="372" y="145"/>
                </a:moveTo>
                <a:cubicBezTo>
                  <a:pt x="372" y="184"/>
                  <a:pt x="372" y="184"/>
                  <a:pt x="372" y="184"/>
                </a:cubicBezTo>
                <a:cubicBezTo>
                  <a:pt x="365" y="184"/>
                  <a:pt x="358" y="187"/>
                  <a:pt x="353" y="191"/>
                </a:cubicBezTo>
                <a:cubicBezTo>
                  <a:pt x="352" y="192"/>
                  <a:pt x="352" y="192"/>
                  <a:pt x="351" y="193"/>
                </a:cubicBezTo>
                <a:cubicBezTo>
                  <a:pt x="346" y="198"/>
                  <a:pt x="343" y="205"/>
                  <a:pt x="343" y="213"/>
                </a:cubicBezTo>
                <a:cubicBezTo>
                  <a:pt x="343" y="221"/>
                  <a:pt x="346" y="228"/>
                  <a:pt x="351" y="234"/>
                </a:cubicBezTo>
                <a:cubicBezTo>
                  <a:pt x="352" y="234"/>
                  <a:pt x="352" y="235"/>
                  <a:pt x="353" y="235"/>
                </a:cubicBezTo>
                <a:cubicBezTo>
                  <a:pt x="358" y="240"/>
                  <a:pt x="365" y="242"/>
                  <a:pt x="372" y="242"/>
                </a:cubicBezTo>
                <a:cubicBezTo>
                  <a:pt x="372" y="273"/>
                  <a:pt x="372" y="273"/>
                  <a:pt x="372" y="273"/>
                </a:cubicBezTo>
                <a:cubicBezTo>
                  <a:pt x="372" y="290"/>
                  <a:pt x="372" y="290"/>
                  <a:pt x="372" y="290"/>
                </a:cubicBezTo>
                <a:cubicBezTo>
                  <a:pt x="353" y="290"/>
                  <a:pt x="353" y="290"/>
                  <a:pt x="353" y="290"/>
                </a:cubicBezTo>
                <a:cubicBezTo>
                  <a:pt x="280" y="290"/>
                  <a:pt x="280" y="290"/>
                  <a:pt x="280" y="290"/>
                </a:cubicBezTo>
                <a:cubicBezTo>
                  <a:pt x="281" y="289"/>
                  <a:pt x="283" y="288"/>
                  <a:pt x="284" y="287"/>
                </a:cubicBezTo>
                <a:cubicBezTo>
                  <a:pt x="290" y="281"/>
                  <a:pt x="293" y="274"/>
                  <a:pt x="293" y="266"/>
                </a:cubicBezTo>
                <a:cubicBezTo>
                  <a:pt x="293" y="258"/>
                  <a:pt x="290" y="252"/>
                  <a:pt x="284" y="246"/>
                </a:cubicBezTo>
                <a:cubicBezTo>
                  <a:pt x="278" y="240"/>
                  <a:pt x="272" y="237"/>
                  <a:pt x="264" y="237"/>
                </a:cubicBezTo>
                <a:cubicBezTo>
                  <a:pt x="256" y="237"/>
                  <a:pt x="249" y="240"/>
                  <a:pt x="243" y="246"/>
                </a:cubicBezTo>
                <a:cubicBezTo>
                  <a:pt x="237" y="252"/>
                  <a:pt x="235" y="258"/>
                  <a:pt x="235" y="266"/>
                </a:cubicBezTo>
                <a:cubicBezTo>
                  <a:pt x="235" y="274"/>
                  <a:pt x="237" y="281"/>
                  <a:pt x="243" y="287"/>
                </a:cubicBezTo>
                <a:cubicBezTo>
                  <a:pt x="244" y="288"/>
                  <a:pt x="246" y="289"/>
                  <a:pt x="247" y="290"/>
                </a:cubicBezTo>
                <a:cubicBezTo>
                  <a:pt x="162" y="290"/>
                  <a:pt x="162" y="290"/>
                  <a:pt x="162" y="290"/>
                </a:cubicBezTo>
                <a:cubicBezTo>
                  <a:pt x="100" y="290"/>
                  <a:pt x="100" y="290"/>
                  <a:pt x="100" y="290"/>
                </a:cubicBezTo>
                <a:cubicBezTo>
                  <a:pt x="101" y="289"/>
                  <a:pt x="103" y="288"/>
                  <a:pt x="104" y="287"/>
                </a:cubicBezTo>
                <a:cubicBezTo>
                  <a:pt x="110" y="281"/>
                  <a:pt x="112" y="274"/>
                  <a:pt x="112" y="266"/>
                </a:cubicBezTo>
                <a:cubicBezTo>
                  <a:pt x="112" y="258"/>
                  <a:pt x="110" y="252"/>
                  <a:pt x="104" y="246"/>
                </a:cubicBezTo>
                <a:cubicBezTo>
                  <a:pt x="98" y="240"/>
                  <a:pt x="91" y="237"/>
                  <a:pt x="83" y="237"/>
                </a:cubicBezTo>
                <a:cubicBezTo>
                  <a:pt x="75" y="237"/>
                  <a:pt x="69" y="240"/>
                  <a:pt x="63" y="246"/>
                </a:cubicBezTo>
                <a:cubicBezTo>
                  <a:pt x="57" y="252"/>
                  <a:pt x="54" y="258"/>
                  <a:pt x="54" y="266"/>
                </a:cubicBezTo>
                <a:cubicBezTo>
                  <a:pt x="54" y="274"/>
                  <a:pt x="57" y="281"/>
                  <a:pt x="63" y="287"/>
                </a:cubicBezTo>
                <a:cubicBezTo>
                  <a:pt x="64" y="288"/>
                  <a:pt x="65" y="289"/>
                  <a:pt x="67" y="290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25"/>
                  <a:pt x="0" y="225"/>
                  <a:pt x="0" y="225"/>
                </a:cubicBezTo>
                <a:cubicBezTo>
                  <a:pt x="77" y="219"/>
                  <a:pt x="129" y="188"/>
                  <a:pt x="157" y="134"/>
                </a:cubicBezTo>
                <a:cubicBezTo>
                  <a:pt x="174" y="104"/>
                  <a:pt x="188" y="74"/>
                  <a:pt x="199" y="45"/>
                </a:cubicBezTo>
                <a:cubicBezTo>
                  <a:pt x="270" y="45"/>
                  <a:pt x="270" y="45"/>
                  <a:pt x="270" y="45"/>
                </a:cubicBezTo>
                <a:cubicBezTo>
                  <a:pt x="266" y="40"/>
                  <a:pt x="265" y="35"/>
                  <a:pt x="265" y="29"/>
                </a:cubicBezTo>
                <a:cubicBezTo>
                  <a:pt x="265" y="21"/>
                  <a:pt x="268" y="14"/>
                  <a:pt x="273" y="8"/>
                </a:cubicBezTo>
                <a:cubicBezTo>
                  <a:pt x="274" y="8"/>
                  <a:pt x="274" y="7"/>
                  <a:pt x="275" y="7"/>
                </a:cubicBezTo>
                <a:cubicBezTo>
                  <a:pt x="280" y="2"/>
                  <a:pt x="286" y="0"/>
                  <a:pt x="294" y="0"/>
                </a:cubicBezTo>
                <a:cubicBezTo>
                  <a:pt x="302" y="0"/>
                  <a:pt x="309" y="3"/>
                  <a:pt x="314" y="8"/>
                </a:cubicBezTo>
                <a:cubicBezTo>
                  <a:pt x="320" y="14"/>
                  <a:pt x="323" y="21"/>
                  <a:pt x="323" y="29"/>
                </a:cubicBezTo>
                <a:cubicBezTo>
                  <a:pt x="323" y="35"/>
                  <a:pt x="321" y="40"/>
                  <a:pt x="318" y="45"/>
                </a:cubicBezTo>
                <a:cubicBezTo>
                  <a:pt x="382" y="45"/>
                  <a:pt x="382" y="45"/>
                  <a:pt x="382" y="45"/>
                </a:cubicBezTo>
                <a:cubicBezTo>
                  <a:pt x="380" y="76"/>
                  <a:pt x="377" y="109"/>
                  <a:pt x="372" y="145"/>
                </a:cubicBezTo>
                <a:close/>
                <a:moveTo>
                  <a:pt x="353" y="278"/>
                </a:moveTo>
                <a:cubicBezTo>
                  <a:pt x="353" y="277"/>
                  <a:pt x="353" y="277"/>
                  <a:pt x="353" y="277"/>
                </a:cubicBezTo>
                <a:cubicBezTo>
                  <a:pt x="353" y="277"/>
                  <a:pt x="352" y="277"/>
                  <a:pt x="352" y="278"/>
                </a:cubicBezTo>
                <a:lnTo>
                  <a:pt x="353" y="278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39904A3-76CA-4388-BC28-40B6F31DADE9}"/>
              </a:ext>
            </a:extLst>
          </p:cNvPr>
          <p:cNvSpPr>
            <a:spLocks/>
          </p:cNvSpPr>
          <p:nvPr/>
        </p:nvSpPr>
        <p:spPr bwMode="auto">
          <a:xfrm>
            <a:off x="424456" y="2951444"/>
            <a:ext cx="1446299" cy="1621644"/>
          </a:xfrm>
          <a:custGeom>
            <a:avLst/>
            <a:gdLst/>
            <a:ahLst/>
            <a:cxnLst>
              <a:cxn ang="0">
                <a:pos x="246" y="108"/>
              </a:cxn>
              <a:cxn ang="0">
                <a:pos x="246" y="173"/>
              </a:cxn>
              <a:cxn ang="0">
                <a:pos x="246" y="219"/>
              </a:cxn>
              <a:cxn ang="0">
                <a:pos x="247" y="219"/>
              </a:cxn>
              <a:cxn ang="0">
                <a:pos x="267" y="211"/>
              </a:cxn>
              <a:cxn ang="0">
                <a:pos x="288" y="219"/>
              </a:cxn>
              <a:cxn ang="0">
                <a:pos x="296" y="240"/>
              </a:cxn>
              <a:cxn ang="0">
                <a:pos x="288" y="260"/>
              </a:cxn>
              <a:cxn ang="0">
                <a:pos x="284" y="263"/>
              </a:cxn>
              <a:cxn ang="0">
                <a:pos x="267" y="269"/>
              </a:cxn>
              <a:cxn ang="0">
                <a:pos x="251" y="263"/>
              </a:cxn>
              <a:cxn ang="0">
                <a:pos x="247" y="260"/>
              </a:cxn>
              <a:cxn ang="0">
                <a:pos x="246" y="260"/>
              </a:cxn>
              <a:cxn ang="0">
                <a:pos x="246" y="283"/>
              </a:cxn>
              <a:cxn ang="0">
                <a:pos x="144" y="283"/>
              </a:cxn>
              <a:cxn ang="0">
                <a:pos x="143" y="283"/>
              </a:cxn>
              <a:cxn ang="0">
                <a:pos x="144" y="283"/>
              </a:cxn>
              <a:cxn ang="0">
                <a:pos x="152" y="303"/>
              </a:cxn>
              <a:cxn ang="0">
                <a:pos x="144" y="324"/>
              </a:cxn>
              <a:cxn ang="0">
                <a:pos x="123" y="332"/>
              </a:cxn>
              <a:cxn ang="0">
                <a:pos x="103" y="324"/>
              </a:cxn>
              <a:cxn ang="0">
                <a:pos x="94" y="303"/>
              </a:cxn>
              <a:cxn ang="0">
                <a:pos x="103" y="283"/>
              </a:cxn>
              <a:cxn ang="0">
                <a:pos x="103" y="283"/>
              </a:cxn>
              <a:cxn ang="0">
                <a:pos x="103" y="283"/>
              </a:cxn>
              <a:cxn ang="0">
                <a:pos x="0" y="283"/>
              </a:cxn>
              <a:cxn ang="0">
                <a:pos x="0" y="48"/>
              </a:cxn>
              <a:cxn ang="0">
                <a:pos x="48" y="0"/>
              </a:cxn>
              <a:cxn ang="0">
                <a:pos x="198" y="0"/>
              </a:cxn>
              <a:cxn ang="0">
                <a:pos x="246" y="48"/>
              </a:cxn>
              <a:cxn ang="0">
                <a:pos x="246" y="108"/>
              </a:cxn>
            </a:cxnLst>
            <a:rect l="0" t="0" r="r" b="b"/>
            <a:pathLst>
              <a:path w="296" h="332">
                <a:moveTo>
                  <a:pt x="246" y="108"/>
                </a:moveTo>
                <a:cubicBezTo>
                  <a:pt x="246" y="173"/>
                  <a:pt x="246" y="173"/>
                  <a:pt x="246" y="173"/>
                </a:cubicBezTo>
                <a:cubicBezTo>
                  <a:pt x="246" y="219"/>
                  <a:pt x="246" y="219"/>
                  <a:pt x="246" y="219"/>
                </a:cubicBezTo>
                <a:cubicBezTo>
                  <a:pt x="246" y="219"/>
                  <a:pt x="247" y="219"/>
                  <a:pt x="247" y="219"/>
                </a:cubicBezTo>
                <a:cubicBezTo>
                  <a:pt x="252" y="213"/>
                  <a:pt x="259" y="211"/>
                  <a:pt x="267" y="211"/>
                </a:cubicBezTo>
                <a:cubicBezTo>
                  <a:pt x="275" y="211"/>
                  <a:pt x="282" y="213"/>
                  <a:pt x="288" y="219"/>
                </a:cubicBezTo>
                <a:cubicBezTo>
                  <a:pt x="293" y="225"/>
                  <a:pt x="296" y="232"/>
                  <a:pt x="296" y="240"/>
                </a:cubicBezTo>
                <a:cubicBezTo>
                  <a:pt x="296" y="248"/>
                  <a:pt x="293" y="254"/>
                  <a:pt x="288" y="260"/>
                </a:cubicBezTo>
                <a:cubicBezTo>
                  <a:pt x="286" y="261"/>
                  <a:pt x="285" y="262"/>
                  <a:pt x="284" y="263"/>
                </a:cubicBezTo>
                <a:cubicBezTo>
                  <a:pt x="279" y="267"/>
                  <a:pt x="273" y="269"/>
                  <a:pt x="267" y="269"/>
                </a:cubicBezTo>
                <a:cubicBezTo>
                  <a:pt x="261" y="269"/>
                  <a:pt x="255" y="267"/>
                  <a:pt x="251" y="263"/>
                </a:cubicBezTo>
                <a:cubicBezTo>
                  <a:pt x="249" y="262"/>
                  <a:pt x="248" y="261"/>
                  <a:pt x="247" y="260"/>
                </a:cubicBezTo>
                <a:cubicBezTo>
                  <a:pt x="247" y="260"/>
                  <a:pt x="246" y="260"/>
                  <a:pt x="246" y="260"/>
                </a:cubicBezTo>
                <a:cubicBezTo>
                  <a:pt x="246" y="283"/>
                  <a:pt x="246" y="283"/>
                  <a:pt x="246" y="283"/>
                </a:cubicBezTo>
                <a:cubicBezTo>
                  <a:pt x="144" y="283"/>
                  <a:pt x="144" y="283"/>
                  <a:pt x="144" y="283"/>
                </a:cubicBezTo>
                <a:cubicBezTo>
                  <a:pt x="143" y="283"/>
                  <a:pt x="143" y="283"/>
                  <a:pt x="143" y="283"/>
                </a:cubicBezTo>
                <a:cubicBezTo>
                  <a:pt x="144" y="283"/>
                  <a:pt x="144" y="283"/>
                  <a:pt x="144" y="283"/>
                </a:cubicBezTo>
                <a:cubicBezTo>
                  <a:pt x="149" y="289"/>
                  <a:pt x="152" y="295"/>
                  <a:pt x="152" y="303"/>
                </a:cubicBezTo>
                <a:cubicBezTo>
                  <a:pt x="152" y="311"/>
                  <a:pt x="149" y="318"/>
                  <a:pt x="144" y="324"/>
                </a:cubicBezTo>
                <a:cubicBezTo>
                  <a:pt x="138" y="330"/>
                  <a:pt x="131" y="332"/>
                  <a:pt x="123" y="332"/>
                </a:cubicBezTo>
                <a:cubicBezTo>
                  <a:pt x="115" y="332"/>
                  <a:pt x="108" y="330"/>
                  <a:pt x="103" y="324"/>
                </a:cubicBezTo>
                <a:cubicBezTo>
                  <a:pt x="97" y="318"/>
                  <a:pt x="94" y="311"/>
                  <a:pt x="94" y="303"/>
                </a:cubicBezTo>
                <a:cubicBezTo>
                  <a:pt x="94" y="295"/>
                  <a:pt x="97" y="289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6"/>
                  <a:pt x="16" y="0"/>
                  <a:pt x="48" y="0"/>
                </a:cubicBezTo>
                <a:cubicBezTo>
                  <a:pt x="198" y="0"/>
                  <a:pt x="198" y="0"/>
                  <a:pt x="198" y="0"/>
                </a:cubicBezTo>
                <a:cubicBezTo>
                  <a:pt x="230" y="0"/>
                  <a:pt x="246" y="16"/>
                  <a:pt x="246" y="48"/>
                </a:cubicBezTo>
                <a:lnTo>
                  <a:pt x="246" y="108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92814E38-9C2D-4FB2-8E55-F532E8935D5F}"/>
              </a:ext>
            </a:extLst>
          </p:cNvPr>
          <p:cNvSpPr>
            <a:spLocks/>
          </p:cNvSpPr>
          <p:nvPr/>
        </p:nvSpPr>
        <p:spPr bwMode="auto">
          <a:xfrm>
            <a:off x="424456" y="4332102"/>
            <a:ext cx="1446299" cy="1192385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103" y="0"/>
              </a:cxn>
              <a:cxn ang="0">
                <a:pos x="94" y="20"/>
              </a:cxn>
              <a:cxn ang="0">
                <a:pos x="103" y="41"/>
              </a:cxn>
              <a:cxn ang="0">
                <a:pos x="123" y="49"/>
              </a:cxn>
              <a:cxn ang="0">
                <a:pos x="144" y="41"/>
              </a:cxn>
              <a:cxn ang="0">
                <a:pos x="152" y="20"/>
              </a:cxn>
              <a:cxn ang="0">
                <a:pos x="144" y="0"/>
              </a:cxn>
              <a:cxn ang="0">
                <a:pos x="144" y="0"/>
              </a:cxn>
              <a:cxn ang="0">
                <a:pos x="246" y="0"/>
              </a:cxn>
              <a:cxn ang="0">
                <a:pos x="246" y="58"/>
              </a:cxn>
              <a:cxn ang="0">
                <a:pos x="247" y="58"/>
              </a:cxn>
              <a:cxn ang="0">
                <a:pos x="267" y="50"/>
              </a:cxn>
              <a:cxn ang="0">
                <a:pos x="288" y="58"/>
              </a:cxn>
              <a:cxn ang="0">
                <a:pos x="296" y="79"/>
              </a:cxn>
              <a:cxn ang="0">
                <a:pos x="288" y="99"/>
              </a:cxn>
              <a:cxn ang="0">
                <a:pos x="284" y="103"/>
              </a:cxn>
              <a:cxn ang="0">
                <a:pos x="267" y="108"/>
              </a:cxn>
              <a:cxn ang="0">
                <a:pos x="251" y="103"/>
              </a:cxn>
              <a:cxn ang="0">
                <a:pos x="247" y="99"/>
              </a:cxn>
              <a:cxn ang="0">
                <a:pos x="246" y="99"/>
              </a:cxn>
              <a:cxn ang="0">
                <a:pos x="246" y="103"/>
              </a:cxn>
              <a:cxn ang="0">
                <a:pos x="246" y="155"/>
              </a:cxn>
              <a:cxn ang="0">
                <a:pos x="246" y="196"/>
              </a:cxn>
              <a:cxn ang="0">
                <a:pos x="198" y="244"/>
              </a:cxn>
              <a:cxn ang="0">
                <a:pos x="48" y="244"/>
              </a:cxn>
              <a:cxn ang="0">
                <a:pos x="0" y="196"/>
              </a:cxn>
              <a:cxn ang="0">
                <a:pos x="0" y="0"/>
              </a:cxn>
              <a:cxn ang="0">
                <a:pos x="103" y="0"/>
              </a:cxn>
            </a:cxnLst>
            <a:rect l="0" t="0" r="r" b="b"/>
            <a:pathLst>
              <a:path w="296" h="244">
                <a:moveTo>
                  <a:pt x="103" y="0"/>
                </a:moveTo>
                <a:cubicBezTo>
                  <a:pt x="103" y="0"/>
                  <a:pt x="103" y="0"/>
                  <a:pt x="103" y="0"/>
                </a:cubicBezTo>
                <a:cubicBezTo>
                  <a:pt x="97" y="6"/>
                  <a:pt x="94" y="12"/>
                  <a:pt x="94" y="20"/>
                </a:cubicBezTo>
                <a:cubicBezTo>
                  <a:pt x="94" y="28"/>
                  <a:pt x="97" y="35"/>
                  <a:pt x="103" y="41"/>
                </a:cubicBezTo>
                <a:cubicBezTo>
                  <a:pt x="108" y="47"/>
                  <a:pt x="115" y="49"/>
                  <a:pt x="123" y="49"/>
                </a:cubicBezTo>
                <a:cubicBezTo>
                  <a:pt x="131" y="49"/>
                  <a:pt x="138" y="47"/>
                  <a:pt x="144" y="41"/>
                </a:cubicBezTo>
                <a:cubicBezTo>
                  <a:pt x="149" y="35"/>
                  <a:pt x="152" y="28"/>
                  <a:pt x="152" y="20"/>
                </a:cubicBezTo>
                <a:cubicBezTo>
                  <a:pt x="152" y="12"/>
                  <a:pt x="149" y="6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6" y="58"/>
                  <a:pt x="246" y="58"/>
                  <a:pt x="246" y="58"/>
                </a:cubicBezTo>
                <a:cubicBezTo>
                  <a:pt x="246" y="58"/>
                  <a:pt x="247" y="58"/>
                  <a:pt x="247" y="58"/>
                </a:cubicBezTo>
                <a:cubicBezTo>
                  <a:pt x="252" y="53"/>
                  <a:pt x="259" y="50"/>
                  <a:pt x="267" y="50"/>
                </a:cubicBezTo>
                <a:cubicBezTo>
                  <a:pt x="275" y="50"/>
                  <a:pt x="282" y="53"/>
                  <a:pt x="288" y="58"/>
                </a:cubicBezTo>
                <a:cubicBezTo>
                  <a:pt x="293" y="64"/>
                  <a:pt x="296" y="71"/>
                  <a:pt x="296" y="79"/>
                </a:cubicBezTo>
                <a:cubicBezTo>
                  <a:pt x="296" y="87"/>
                  <a:pt x="293" y="94"/>
                  <a:pt x="288" y="99"/>
                </a:cubicBezTo>
                <a:cubicBezTo>
                  <a:pt x="286" y="101"/>
                  <a:pt x="285" y="102"/>
                  <a:pt x="284" y="103"/>
                </a:cubicBezTo>
                <a:cubicBezTo>
                  <a:pt x="279" y="106"/>
                  <a:pt x="273" y="108"/>
                  <a:pt x="267" y="108"/>
                </a:cubicBezTo>
                <a:cubicBezTo>
                  <a:pt x="261" y="108"/>
                  <a:pt x="255" y="106"/>
                  <a:pt x="251" y="103"/>
                </a:cubicBezTo>
                <a:cubicBezTo>
                  <a:pt x="249" y="102"/>
                  <a:pt x="248" y="101"/>
                  <a:pt x="247" y="99"/>
                </a:cubicBezTo>
                <a:cubicBezTo>
                  <a:pt x="247" y="99"/>
                  <a:pt x="246" y="99"/>
                  <a:pt x="246" y="99"/>
                </a:cubicBezTo>
                <a:cubicBezTo>
                  <a:pt x="246" y="103"/>
                  <a:pt x="246" y="103"/>
                  <a:pt x="246" y="103"/>
                </a:cubicBezTo>
                <a:cubicBezTo>
                  <a:pt x="246" y="155"/>
                  <a:pt x="246" y="155"/>
                  <a:pt x="246" y="155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46" y="228"/>
                  <a:pt x="230" y="244"/>
                  <a:pt x="198" y="244"/>
                </a:cubicBezTo>
                <a:cubicBezTo>
                  <a:pt x="48" y="244"/>
                  <a:pt x="48" y="244"/>
                  <a:pt x="48" y="244"/>
                </a:cubicBezTo>
                <a:cubicBezTo>
                  <a:pt x="16" y="244"/>
                  <a:pt x="0" y="228"/>
                  <a:pt x="0" y="196"/>
                </a:cubicBezTo>
                <a:cubicBezTo>
                  <a:pt x="0" y="0"/>
                  <a:pt x="0" y="0"/>
                  <a:pt x="0" y="0"/>
                </a:cubicBezTo>
                <a:lnTo>
                  <a:pt x="103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FB11786B-19C9-4F1A-B7EA-CA41DFC8AE43}"/>
              </a:ext>
            </a:extLst>
          </p:cNvPr>
          <p:cNvSpPr>
            <a:spLocks/>
          </p:cNvSpPr>
          <p:nvPr/>
        </p:nvSpPr>
        <p:spPr bwMode="auto">
          <a:xfrm>
            <a:off x="1624684" y="3536344"/>
            <a:ext cx="790946" cy="1953000"/>
          </a:xfrm>
          <a:custGeom>
            <a:avLst/>
            <a:gdLst/>
            <a:ahLst/>
            <a:cxnLst>
              <a:cxn ang="0">
                <a:pos x="162" y="400"/>
              </a:cxn>
              <a:cxn ang="0">
                <a:pos x="78" y="324"/>
              </a:cxn>
              <a:cxn ang="0">
                <a:pos x="3" y="318"/>
              </a:cxn>
              <a:cxn ang="0">
                <a:pos x="0" y="318"/>
              </a:cxn>
              <a:cxn ang="0">
                <a:pos x="0" y="266"/>
              </a:cxn>
              <a:cxn ang="0">
                <a:pos x="5" y="266"/>
              </a:cxn>
              <a:cxn ang="0">
                <a:pos x="21" y="271"/>
              </a:cxn>
              <a:cxn ang="0">
                <a:pos x="38" y="266"/>
              </a:cxn>
              <a:cxn ang="0">
                <a:pos x="42" y="262"/>
              </a:cxn>
              <a:cxn ang="0">
                <a:pos x="50" y="242"/>
              </a:cxn>
              <a:cxn ang="0">
                <a:pos x="42" y="221"/>
              </a:cxn>
              <a:cxn ang="0">
                <a:pos x="21" y="213"/>
              </a:cxn>
              <a:cxn ang="0">
                <a:pos x="1" y="221"/>
              </a:cxn>
              <a:cxn ang="0">
                <a:pos x="0" y="221"/>
              </a:cxn>
              <a:cxn ang="0">
                <a:pos x="0" y="163"/>
              </a:cxn>
              <a:cxn ang="0">
                <a:pos x="0" y="140"/>
              </a:cxn>
              <a:cxn ang="0">
                <a:pos x="1" y="140"/>
              </a:cxn>
              <a:cxn ang="0">
                <a:pos x="5" y="143"/>
              </a:cxn>
              <a:cxn ang="0">
                <a:pos x="21" y="149"/>
              </a:cxn>
              <a:cxn ang="0">
                <a:pos x="38" y="143"/>
              </a:cxn>
              <a:cxn ang="0">
                <a:pos x="42" y="140"/>
              </a:cxn>
              <a:cxn ang="0">
                <a:pos x="50" y="120"/>
              </a:cxn>
              <a:cxn ang="0">
                <a:pos x="42" y="99"/>
              </a:cxn>
              <a:cxn ang="0">
                <a:pos x="21" y="91"/>
              </a:cxn>
              <a:cxn ang="0">
                <a:pos x="1" y="99"/>
              </a:cxn>
              <a:cxn ang="0">
                <a:pos x="0" y="99"/>
              </a:cxn>
              <a:cxn ang="0">
                <a:pos x="0" y="53"/>
              </a:cxn>
              <a:cxn ang="0">
                <a:pos x="67" y="53"/>
              </a:cxn>
              <a:cxn ang="0">
                <a:pos x="63" y="50"/>
              </a:cxn>
              <a:cxn ang="0">
                <a:pos x="54" y="29"/>
              </a:cxn>
              <a:cxn ang="0">
                <a:pos x="63" y="9"/>
              </a:cxn>
              <a:cxn ang="0">
                <a:pos x="83" y="0"/>
              </a:cxn>
              <a:cxn ang="0">
                <a:pos x="104" y="9"/>
              </a:cxn>
              <a:cxn ang="0">
                <a:pos x="112" y="29"/>
              </a:cxn>
              <a:cxn ang="0">
                <a:pos x="104" y="50"/>
              </a:cxn>
              <a:cxn ang="0">
                <a:pos x="100" y="53"/>
              </a:cxn>
              <a:cxn ang="0">
                <a:pos x="162" y="53"/>
              </a:cxn>
              <a:cxn ang="0">
                <a:pos x="162" y="195"/>
              </a:cxn>
              <a:cxn ang="0">
                <a:pos x="147" y="190"/>
              </a:cxn>
              <a:cxn ang="0">
                <a:pos x="127" y="199"/>
              </a:cxn>
              <a:cxn ang="0">
                <a:pos x="127" y="199"/>
              </a:cxn>
              <a:cxn ang="0">
                <a:pos x="118" y="219"/>
              </a:cxn>
              <a:cxn ang="0">
                <a:pos x="127" y="240"/>
              </a:cxn>
              <a:cxn ang="0">
                <a:pos x="127" y="240"/>
              </a:cxn>
              <a:cxn ang="0">
                <a:pos x="131" y="243"/>
              </a:cxn>
              <a:cxn ang="0">
                <a:pos x="147" y="248"/>
              </a:cxn>
              <a:cxn ang="0">
                <a:pos x="162" y="244"/>
              </a:cxn>
              <a:cxn ang="0">
                <a:pos x="162" y="400"/>
              </a:cxn>
            </a:cxnLst>
            <a:rect l="0" t="0" r="r" b="b"/>
            <a:pathLst>
              <a:path w="162" h="400">
                <a:moveTo>
                  <a:pt x="162" y="400"/>
                </a:moveTo>
                <a:cubicBezTo>
                  <a:pt x="142" y="371"/>
                  <a:pt x="114" y="346"/>
                  <a:pt x="78" y="324"/>
                </a:cubicBezTo>
                <a:cubicBezTo>
                  <a:pt x="53" y="314"/>
                  <a:pt x="28" y="312"/>
                  <a:pt x="3" y="31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266"/>
                  <a:pt x="0" y="266"/>
                  <a:pt x="0" y="266"/>
                </a:cubicBezTo>
                <a:cubicBezTo>
                  <a:pt x="5" y="266"/>
                  <a:pt x="5" y="266"/>
                  <a:pt x="5" y="266"/>
                </a:cubicBezTo>
                <a:cubicBezTo>
                  <a:pt x="9" y="269"/>
                  <a:pt x="15" y="271"/>
                  <a:pt x="21" y="271"/>
                </a:cubicBezTo>
                <a:cubicBezTo>
                  <a:pt x="27" y="271"/>
                  <a:pt x="33" y="269"/>
                  <a:pt x="38" y="266"/>
                </a:cubicBezTo>
                <a:cubicBezTo>
                  <a:pt x="39" y="265"/>
                  <a:pt x="40" y="264"/>
                  <a:pt x="42" y="262"/>
                </a:cubicBezTo>
                <a:cubicBezTo>
                  <a:pt x="47" y="257"/>
                  <a:pt x="50" y="250"/>
                  <a:pt x="50" y="242"/>
                </a:cubicBezTo>
                <a:cubicBezTo>
                  <a:pt x="50" y="234"/>
                  <a:pt x="47" y="227"/>
                  <a:pt x="42" y="221"/>
                </a:cubicBezTo>
                <a:cubicBezTo>
                  <a:pt x="36" y="216"/>
                  <a:pt x="29" y="213"/>
                  <a:pt x="21" y="213"/>
                </a:cubicBezTo>
                <a:cubicBezTo>
                  <a:pt x="13" y="213"/>
                  <a:pt x="6" y="216"/>
                  <a:pt x="1" y="221"/>
                </a:cubicBezTo>
                <a:cubicBezTo>
                  <a:pt x="1" y="221"/>
                  <a:pt x="0" y="221"/>
                  <a:pt x="0" y="221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1" y="140"/>
                  <a:pt x="1" y="140"/>
                </a:cubicBezTo>
                <a:cubicBezTo>
                  <a:pt x="2" y="141"/>
                  <a:pt x="3" y="142"/>
                  <a:pt x="5" y="143"/>
                </a:cubicBezTo>
                <a:cubicBezTo>
                  <a:pt x="9" y="147"/>
                  <a:pt x="15" y="149"/>
                  <a:pt x="21" y="149"/>
                </a:cubicBezTo>
                <a:cubicBezTo>
                  <a:pt x="27" y="149"/>
                  <a:pt x="33" y="147"/>
                  <a:pt x="38" y="143"/>
                </a:cubicBezTo>
                <a:cubicBezTo>
                  <a:pt x="39" y="142"/>
                  <a:pt x="40" y="141"/>
                  <a:pt x="42" y="140"/>
                </a:cubicBezTo>
                <a:cubicBezTo>
                  <a:pt x="47" y="134"/>
                  <a:pt x="50" y="128"/>
                  <a:pt x="50" y="120"/>
                </a:cubicBezTo>
                <a:cubicBezTo>
                  <a:pt x="50" y="112"/>
                  <a:pt x="47" y="105"/>
                  <a:pt x="42" y="99"/>
                </a:cubicBezTo>
                <a:cubicBezTo>
                  <a:pt x="36" y="93"/>
                  <a:pt x="29" y="91"/>
                  <a:pt x="21" y="91"/>
                </a:cubicBezTo>
                <a:cubicBezTo>
                  <a:pt x="13" y="91"/>
                  <a:pt x="6" y="93"/>
                  <a:pt x="1" y="99"/>
                </a:cubicBezTo>
                <a:cubicBezTo>
                  <a:pt x="1" y="99"/>
                  <a:pt x="0" y="99"/>
                  <a:pt x="0" y="99"/>
                </a:cubicBezTo>
                <a:cubicBezTo>
                  <a:pt x="0" y="53"/>
                  <a:pt x="0" y="53"/>
                  <a:pt x="0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5" y="52"/>
                  <a:pt x="64" y="51"/>
                  <a:pt x="63" y="50"/>
                </a:cubicBezTo>
                <a:cubicBezTo>
                  <a:pt x="57" y="44"/>
                  <a:pt x="54" y="37"/>
                  <a:pt x="54" y="29"/>
                </a:cubicBezTo>
                <a:cubicBezTo>
                  <a:pt x="54" y="21"/>
                  <a:pt x="57" y="15"/>
                  <a:pt x="63" y="9"/>
                </a:cubicBezTo>
                <a:cubicBezTo>
                  <a:pt x="69" y="3"/>
                  <a:pt x="75" y="0"/>
                  <a:pt x="83" y="0"/>
                </a:cubicBezTo>
                <a:cubicBezTo>
                  <a:pt x="91" y="0"/>
                  <a:pt x="98" y="3"/>
                  <a:pt x="104" y="9"/>
                </a:cubicBezTo>
                <a:cubicBezTo>
                  <a:pt x="110" y="15"/>
                  <a:pt x="112" y="21"/>
                  <a:pt x="112" y="29"/>
                </a:cubicBezTo>
                <a:cubicBezTo>
                  <a:pt x="112" y="37"/>
                  <a:pt x="110" y="44"/>
                  <a:pt x="104" y="50"/>
                </a:cubicBezTo>
                <a:cubicBezTo>
                  <a:pt x="103" y="51"/>
                  <a:pt x="101" y="52"/>
                  <a:pt x="100" y="53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2" y="195"/>
                  <a:pt x="162" y="195"/>
                  <a:pt x="162" y="195"/>
                </a:cubicBezTo>
                <a:cubicBezTo>
                  <a:pt x="158" y="192"/>
                  <a:pt x="153" y="190"/>
                  <a:pt x="147" y="190"/>
                </a:cubicBezTo>
                <a:cubicBezTo>
                  <a:pt x="139" y="190"/>
                  <a:pt x="133" y="193"/>
                  <a:pt x="127" y="199"/>
                </a:cubicBezTo>
                <a:cubicBezTo>
                  <a:pt x="127" y="199"/>
                  <a:pt x="127" y="199"/>
                  <a:pt x="127" y="199"/>
                </a:cubicBezTo>
                <a:cubicBezTo>
                  <a:pt x="121" y="205"/>
                  <a:pt x="118" y="212"/>
                  <a:pt x="118" y="219"/>
                </a:cubicBezTo>
                <a:cubicBezTo>
                  <a:pt x="118" y="227"/>
                  <a:pt x="121" y="234"/>
                  <a:pt x="127" y="240"/>
                </a:cubicBezTo>
                <a:cubicBezTo>
                  <a:pt x="127" y="240"/>
                  <a:pt x="127" y="240"/>
                  <a:pt x="127" y="240"/>
                </a:cubicBezTo>
                <a:cubicBezTo>
                  <a:pt x="128" y="241"/>
                  <a:pt x="129" y="242"/>
                  <a:pt x="131" y="243"/>
                </a:cubicBezTo>
                <a:cubicBezTo>
                  <a:pt x="136" y="247"/>
                  <a:pt x="141" y="248"/>
                  <a:pt x="147" y="248"/>
                </a:cubicBezTo>
                <a:cubicBezTo>
                  <a:pt x="153" y="248"/>
                  <a:pt x="158" y="247"/>
                  <a:pt x="162" y="244"/>
                </a:cubicBezTo>
                <a:lnTo>
                  <a:pt x="162" y="40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4C3B6D78-72EA-4FC5-8DC9-E13A41F487B0}"/>
              </a:ext>
            </a:extLst>
          </p:cNvPr>
          <p:cNvSpPr>
            <a:spLocks/>
          </p:cNvSpPr>
          <p:nvPr/>
        </p:nvSpPr>
        <p:spPr bwMode="auto">
          <a:xfrm>
            <a:off x="2202201" y="3536344"/>
            <a:ext cx="1381015" cy="1953000"/>
          </a:xfrm>
          <a:custGeom>
            <a:avLst/>
            <a:gdLst/>
            <a:ahLst/>
            <a:cxnLst>
              <a:cxn ang="0">
                <a:pos x="235" y="400"/>
              </a:cxn>
              <a:cxn ang="0">
                <a:pos x="44" y="400"/>
              </a:cxn>
              <a:cxn ang="0">
                <a:pos x="44" y="244"/>
              </a:cxn>
              <a:cxn ang="0">
                <a:pos x="29" y="248"/>
              </a:cxn>
              <a:cxn ang="0">
                <a:pos x="13" y="243"/>
              </a:cxn>
              <a:cxn ang="0">
                <a:pos x="9" y="240"/>
              </a:cxn>
              <a:cxn ang="0">
                <a:pos x="9" y="240"/>
              </a:cxn>
              <a:cxn ang="0">
                <a:pos x="0" y="219"/>
              </a:cxn>
              <a:cxn ang="0">
                <a:pos x="9" y="199"/>
              </a:cxn>
              <a:cxn ang="0">
                <a:pos x="9" y="199"/>
              </a:cxn>
              <a:cxn ang="0">
                <a:pos x="29" y="190"/>
              </a:cxn>
              <a:cxn ang="0">
                <a:pos x="44" y="195"/>
              </a:cxn>
              <a:cxn ang="0">
                <a:pos x="44" y="53"/>
              </a:cxn>
              <a:cxn ang="0">
                <a:pos x="129" y="53"/>
              </a:cxn>
              <a:cxn ang="0">
                <a:pos x="125" y="50"/>
              </a:cxn>
              <a:cxn ang="0">
                <a:pos x="117" y="29"/>
              </a:cxn>
              <a:cxn ang="0">
                <a:pos x="125" y="9"/>
              </a:cxn>
              <a:cxn ang="0">
                <a:pos x="146" y="0"/>
              </a:cxn>
              <a:cxn ang="0">
                <a:pos x="166" y="9"/>
              </a:cxn>
              <a:cxn ang="0">
                <a:pos x="175" y="29"/>
              </a:cxn>
              <a:cxn ang="0">
                <a:pos x="166" y="50"/>
              </a:cxn>
              <a:cxn ang="0">
                <a:pos x="162" y="53"/>
              </a:cxn>
              <a:cxn ang="0">
                <a:pos x="235" y="53"/>
              </a:cxn>
              <a:cxn ang="0">
                <a:pos x="235" y="82"/>
              </a:cxn>
              <a:cxn ang="0">
                <a:pos x="254" y="75"/>
              </a:cxn>
              <a:cxn ang="0">
                <a:pos x="274" y="83"/>
              </a:cxn>
              <a:cxn ang="0">
                <a:pos x="283" y="104"/>
              </a:cxn>
              <a:cxn ang="0">
                <a:pos x="274" y="124"/>
              </a:cxn>
              <a:cxn ang="0">
                <a:pos x="254" y="133"/>
              </a:cxn>
              <a:cxn ang="0">
                <a:pos x="235" y="126"/>
              </a:cxn>
              <a:cxn ang="0">
                <a:pos x="235" y="154"/>
              </a:cxn>
              <a:cxn ang="0">
                <a:pos x="235" y="196"/>
              </a:cxn>
              <a:cxn ang="0">
                <a:pos x="218" y="190"/>
              </a:cxn>
              <a:cxn ang="0">
                <a:pos x="197" y="199"/>
              </a:cxn>
              <a:cxn ang="0">
                <a:pos x="191" y="207"/>
              </a:cxn>
              <a:cxn ang="0">
                <a:pos x="189" y="219"/>
              </a:cxn>
              <a:cxn ang="0">
                <a:pos x="194" y="236"/>
              </a:cxn>
              <a:cxn ang="0">
                <a:pos x="197" y="240"/>
              </a:cxn>
              <a:cxn ang="0">
                <a:pos x="218" y="248"/>
              </a:cxn>
              <a:cxn ang="0">
                <a:pos x="235" y="243"/>
              </a:cxn>
              <a:cxn ang="0">
                <a:pos x="235" y="274"/>
              </a:cxn>
              <a:cxn ang="0">
                <a:pos x="235" y="317"/>
              </a:cxn>
              <a:cxn ang="0">
                <a:pos x="218" y="312"/>
              </a:cxn>
              <a:cxn ang="0">
                <a:pos x="210" y="313"/>
              </a:cxn>
              <a:cxn ang="0">
                <a:pos x="197" y="320"/>
              </a:cxn>
              <a:cxn ang="0">
                <a:pos x="189" y="341"/>
              </a:cxn>
              <a:cxn ang="0">
                <a:pos x="197" y="361"/>
              </a:cxn>
              <a:cxn ang="0">
                <a:pos x="215" y="370"/>
              </a:cxn>
              <a:cxn ang="0">
                <a:pos x="218" y="370"/>
              </a:cxn>
              <a:cxn ang="0">
                <a:pos x="235" y="364"/>
              </a:cxn>
              <a:cxn ang="0">
                <a:pos x="235" y="400"/>
              </a:cxn>
            </a:cxnLst>
            <a:rect l="0" t="0" r="r" b="b"/>
            <a:pathLst>
              <a:path w="283" h="400">
                <a:moveTo>
                  <a:pt x="235" y="400"/>
                </a:moveTo>
                <a:cubicBezTo>
                  <a:pt x="44" y="400"/>
                  <a:pt x="44" y="400"/>
                  <a:pt x="44" y="400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0" y="247"/>
                  <a:pt x="35" y="248"/>
                  <a:pt x="29" y="248"/>
                </a:cubicBezTo>
                <a:cubicBezTo>
                  <a:pt x="23" y="248"/>
                  <a:pt x="18" y="247"/>
                  <a:pt x="13" y="243"/>
                </a:cubicBezTo>
                <a:cubicBezTo>
                  <a:pt x="11" y="242"/>
                  <a:pt x="10" y="241"/>
                  <a:pt x="9" y="240"/>
                </a:cubicBezTo>
                <a:cubicBezTo>
                  <a:pt x="9" y="240"/>
                  <a:pt x="9" y="240"/>
                  <a:pt x="9" y="240"/>
                </a:cubicBezTo>
                <a:cubicBezTo>
                  <a:pt x="3" y="234"/>
                  <a:pt x="0" y="227"/>
                  <a:pt x="0" y="219"/>
                </a:cubicBezTo>
                <a:cubicBezTo>
                  <a:pt x="0" y="212"/>
                  <a:pt x="3" y="205"/>
                  <a:pt x="9" y="199"/>
                </a:cubicBezTo>
                <a:cubicBezTo>
                  <a:pt x="9" y="199"/>
                  <a:pt x="9" y="199"/>
                  <a:pt x="9" y="199"/>
                </a:cubicBezTo>
                <a:cubicBezTo>
                  <a:pt x="15" y="193"/>
                  <a:pt x="21" y="190"/>
                  <a:pt x="29" y="190"/>
                </a:cubicBezTo>
                <a:cubicBezTo>
                  <a:pt x="35" y="190"/>
                  <a:pt x="40" y="192"/>
                  <a:pt x="44" y="195"/>
                </a:cubicBezTo>
                <a:cubicBezTo>
                  <a:pt x="44" y="53"/>
                  <a:pt x="44" y="53"/>
                  <a:pt x="44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28" y="52"/>
                  <a:pt x="126" y="51"/>
                  <a:pt x="125" y="50"/>
                </a:cubicBezTo>
                <a:cubicBezTo>
                  <a:pt x="119" y="44"/>
                  <a:pt x="117" y="37"/>
                  <a:pt x="117" y="29"/>
                </a:cubicBezTo>
                <a:cubicBezTo>
                  <a:pt x="117" y="21"/>
                  <a:pt x="119" y="15"/>
                  <a:pt x="125" y="9"/>
                </a:cubicBezTo>
                <a:cubicBezTo>
                  <a:pt x="131" y="3"/>
                  <a:pt x="138" y="0"/>
                  <a:pt x="146" y="0"/>
                </a:cubicBezTo>
                <a:cubicBezTo>
                  <a:pt x="154" y="0"/>
                  <a:pt x="160" y="3"/>
                  <a:pt x="166" y="9"/>
                </a:cubicBezTo>
                <a:cubicBezTo>
                  <a:pt x="172" y="15"/>
                  <a:pt x="175" y="21"/>
                  <a:pt x="175" y="29"/>
                </a:cubicBezTo>
                <a:cubicBezTo>
                  <a:pt x="175" y="37"/>
                  <a:pt x="172" y="44"/>
                  <a:pt x="166" y="50"/>
                </a:cubicBezTo>
                <a:cubicBezTo>
                  <a:pt x="165" y="51"/>
                  <a:pt x="163" y="52"/>
                  <a:pt x="162" y="53"/>
                </a:cubicBezTo>
                <a:cubicBezTo>
                  <a:pt x="235" y="53"/>
                  <a:pt x="235" y="53"/>
                  <a:pt x="235" y="53"/>
                </a:cubicBezTo>
                <a:cubicBezTo>
                  <a:pt x="235" y="82"/>
                  <a:pt x="235" y="82"/>
                  <a:pt x="235" y="82"/>
                </a:cubicBezTo>
                <a:cubicBezTo>
                  <a:pt x="240" y="77"/>
                  <a:pt x="247" y="75"/>
                  <a:pt x="254" y="75"/>
                </a:cubicBezTo>
                <a:cubicBezTo>
                  <a:pt x="262" y="75"/>
                  <a:pt x="269" y="78"/>
                  <a:pt x="274" y="83"/>
                </a:cubicBezTo>
                <a:cubicBezTo>
                  <a:pt x="280" y="89"/>
                  <a:pt x="283" y="96"/>
                  <a:pt x="283" y="104"/>
                </a:cubicBezTo>
                <a:cubicBezTo>
                  <a:pt x="283" y="112"/>
                  <a:pt x="280" y="119"/>
                  <a:pt x="274" y="124"/>
                </a:cubicBezTo>
                <a:cubicBezTo>
                  <a:pt x="269" y="130"/>
                  <a:pt x="262" y="133"/>
                  <a:pt x="254" y="133"/>
                </a:cubicBezTo>
                <a:cubicBezTo>
                  <a:pt x="247" y="133"/>
                  <a:pt x="240" y="130"/>
                  <a:pt x="235" y="126"/>
                </a:cubicBezTo>
                <a:cubicBezTo>
                  <a:pt x="235" y="154"/>
                  <a:pt x="235" y="154"/>
                  <a:pt x="235" y="154"/>
                </a:cubicBezTo>
                <a:cubicBezTo>
                  <a:pt x="235" y="196"/>
                  <a:pt x="235" y="196"/>
                  <a:pt x="235" y="196"/>
                </a:cubicBezTo>
                <a:cubicBezTo>
                  <a:pt x="230" y="192"/>
                  <a:pt x="224" y="190"/>
                  <a:pt x="218" y="190"/>
                </a:cubicBezTo>
                <a:cubicBezTo>
                  <a:pt x="210" y="190"/>
                  <a:pt x="203" y="193"/>
                  <a:pt x="197" y="199"/>
                </a:cubicBezTo>
                <a:cubicBezTo>
                  <a:pt x="195" y="201"/>
                  <a:pt x="193" y="204"/>
                  <a:pt x="191" y="207"/>
                </a:cubicBezTo>
                <a:cubicBezTo>
                  <a:pt x="190" y="211"/>
                  <a:pt x="189" y="215"/>
                  <a:pt x="189" y="219"/>
                </a:cubicBezTo>
                <a:cubicBezTo>
                  <a:pt x="189" y="226"/>
                  <a:pt x="191" y="231"/>
                  <a:pt x="194" y="236"/>
                </a:cubicBezTo>
                <a:cubicBezTo>
                  <a:pt x="195" y="237"/>
                  <a:pt x="196" y="239"/>
                  <a:pt x="197" y="240"/>
                </a:cubicBezTo>
                <a:cubicBezTo>
                  <a:pt x="203" y="246"/>
                  <a:pt x="210" y="248"/>
                  <a:pt x="218" y="248"/>
                </a:cubicBezTo>
                <a:cubicBezTo>
                  <a:pt x="224" y="248"/>
                  <a:pt x="230" y="247"/>
                  <a:pt x="235" y="243"/>
                </a:cubicBezTo>
                <a:cubicBezTo>
                  <a:pt x="235" y="274"/>
                  <a:pt x="235" y="274"/>
                  <a:pt x="235" y="274"/>
                </a:cubicBezTo>
                <a:cubicBezTo>
                  <a:pt x="235" y="317"/>
                  <a:pt x="235" y="317"/>
                  <a:pt x="235" y="317"/>
                </a:cubicBezTo>
                <a:cubicBezTo>
                  <a:pt x="230" y="313"/>
                  <a:pt x="224" y="312"/>
                  <a:pt x="218" y="312"/>
                </a:cubicBezTo>
                <a:cubicBezTo>
                  <a:pt x="215" y="312"/>
                  <a:pt x="213" y="312"/>
                  <a:pt x="210" y="313"/>
                </a:cubicBezTo>
                <a:cubicBezTo>
                  <a:pt x="205" y="314"/>
                  <a:pt x="201" y="316"/>
                  <a:pt x="197" y="320"/>
                </a:cubicBezTo>
                <a:cubicBezTo>
                  <a:pt x="192" y="326"/>
                  <a:pt x="189" y="333"/>
                  <a:pt x="189" y="341"/>
                </a:cubicBezTo>
                <a:cubicBezTo>
                  <a:pt x="189" y="349"/>
                  <a:pt x="192" y="355"/>
                  <a:pt x="197" y="361"/>
                </a:cubicBezTo>
                <a:cubicBezTo>
                  <a:pt x="202" y="366"/>
                  <a:pt x="208" y="369"/>
                  <a:pt x="215" y="370"/>
                </a:cubicBezTo>
                <a:cubicBezTo>
                  <a:pt x="216" y="370"/>
                  <a:pt x="217" y="370"/>
                  <a:pt x="218" y="370"/>
                </a:cubicBezTo>
                <a:cubicBezTo>
                  <a:pt x="224" y="370"/>
                  <a:pt x="230" y="368"/>
                  <a:pt x="235" y="364"/>
                </a:cubicBezTo>
                <a:lnTo>
                  <a:pt x="235" y="40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1897CAC1-F816-4A2F-A689-92B087A1390B}"/>
              </a:ext>
            </a:extLst>
          </p:cNvPr>
          <p:cNvSpPr>
            <a:spLocks/>
          </p:cNvSpPr>
          <p:nvPr/>
        </p:nvSpPr>
        <p:spPr bwMode="auto">
          <a:xfrm>
            <a:off x="3123716" y="4289431"/>
            <a:ext cx="1647175" cy="604979"/>
          </a:xfrm>
          <a:custGeom>
            <a:avLst/>
            <a:gdLst/>
            <a:ahLst/>
            <a:cxnLst>
              <a:cxn ang="0">
                <a:pos x="292" y="2"/>
              </a:cxn>
              <a:cxn ang="0">
                <a:pos x="319" y="18"/>
              </a:cxn>
              <a:cxn ang="0">
                <a:pos x="337" y="62"/>
              </a:cxn>
              <a:cxn ang="0">
                <a:pos x="319" y="105"/>
              </a:cxn>
              <a:cxn ang="0">
                <a:pos x="276" y="124"/>
              </a:cxn>
              <a:cxn ang="0">
                <a:pos x="260" y="124"/>
              </a:cxn>
              <a:cxn ang="0">
                <a:pos x="237" y="120"/>
              </a:cxn>
              <a:cxn ang="0">
                <a:pos x="145" y="120"/>
              </a:cxn>
              <a:cxn ang="0">
                <a:pos x="150" y="103"/>
              </a:cxn>
              <a:cxn ang="0">
                <a:pos x="141" y="83"/>
              </a:cxn>
              <a:cxn ang="0">
                <a:pos x="121" y="74"/>
              </a:cxn>
              <a:cxn ang="0">
                <a:pos x="100" y="83"/>
              </a:cxn>
              <a:cxn ang="0">
                <a:pos x="92" y="103"/>
              </a:cxn>
              <a:cxn ang="0">
                <a:pos x="97" y="120"/>
              </a:cxn>
              <a:cxn ang="0">
                <a:pos x="46" y="120"/>
              </a:cxn>
              <a:cxn ang="0">
                <a:pos x="46" y="89"/>
              </a:cxn>
              <a:cxn ang="0">
                <a:pos x="29" y="94"/>
              </a:cxn>
              <a:cxn ang="0">
                <a:pos x="8" y="86"/>
              </a:cxn>
              <a:cxn ang="0">
                <a:pos x="5" y="82"/>
              </a:cxn>
              <a:cxn ang="0">
                <a:pos x="0" y="65"/>
              </a:cxn>
              <a:cxn ang="0">
                <a:pos x="2" y="53"/>
              </a:cxn>
              <a:cxn ang="0">
                <a:pos x="8" y="45"/>
              </a:cxn>
              <a:cxn ang="0">
                <a:pos x="29" y="36"/>
              </a:cxn>
              <a:cxn ang="0">
                <a:pos x="46" y="42"/>
              </a:cxn>
              <a:cxn ang="0">
                <a:pos x="46" y="0"/>
              </a:cxn>
              <a:cxn ang="0">
                <a:pos x="52" y="0"/>
              </a:cxn>
              <a:cxn ang="0">
                <a:pos x="52" y="1"/>
              </a:cxn>
              <a:cxn ang="0">
                <a:pos x="54" y="1"/>
              </a:cxn>
              <a:cxn ang="0">
                <a:pos x="62" y="0"/>
              </a:cxn>
              <a:cxn ang="0">
                <a:pos x="189" y="0"/>
              </a:cxn>
              <a:cxn ang="0">
                <a:pos x="181" y="20"/>
              </a:cxn>
              <a:cxn ang="0">
                <a:pos x="189" y="40"/>
              </a:cxn>
              <a:cxn ang="0">
                <a:pos x="210" y="49"/>
              </a:cxn>
              <a:cxn ang="0">
                <a:pos x="230" y="40"/>
              </a:cxn>
              <a:cxn ang="0">
                <a:pos x="239" y="20"/>
              </a:cxn>
              <a:cxn ang="0">
                <a:pos x="231" y="0"/>
              </a:cxn>
              <a:cxn ang="0">
                <a:pos x="276" y="0"/>
              </a:cxn>
              <a:cxn ang="0">
                <a:pos x="292" y="2"/>
              </a:cxn>
            </a:cxnLst>
            <a:rect l="0" t="0" r="r" b="b"/>
            <a:pathLst>
              <a:path w="337" h="124">
                <a:moveTo>
                  <a:pt x="292" y="2"/>
                </a:moveTo>
                <a:cubicBezTo>
                  <a:pt x="302" y="5"/>
                  <a:pt x="311" y="10"/>
                  <a:pt x="319" y="18"/>
                </a:cubicBezTo>
                <a:cubicBezTo>
                  <a:pt x="331" y="31"/>
                  <a:pt x="337" y="45"/>
                  <a:pt x="337" y="62"/>
                </a:cubicBezTo>
                <a:cubicBezTo>
                  <a:pt x="337" y="79"/>
                  <a:pt x="331" y="93"/>
                  <a:pt x="319" y="105"/>
                </a:cubicBezTo>
                <a:cubicBezTo>
                  <a:pt x="307" y="118"/>
                  <a:pt x="293" y="124"/>
                  <a:pt x="276" y="124"/>
                </a:cubicBezTo>
                <a:cubicBezTo>
                  <a:pt x="260" y="124"/>
                  <a:pt x="260" y="124"/>
                  <a:pt x="260" y="124"/>
                </a:cubicBezTo>
                <a:cubicBezTo>
                  <a:pt x="253" y="121"/>
                  <a:pt x="245" y="120"/>
                  <a:pt x="237" y="120"/>
                </a:cubicBezTo>
                <a:cubicBezTo>
                  <a:pt x="145" y="120"/>
                  <a:pt x="145" y="120"/>
                  <a:pt x="145" y="120"/>
                </a:cubicBezTo>
                <a:cubicBezTo>
                  <a:pt x="148" y="115"/>
                  <a:pt x="150" y="109"/>
                  <a:pt x="150" y="103"/>
                </a:cubicBezTo>
                <a:cubicBezTo>
                  <a:pt x="150" y="95"/>
                  <a:pt x="147" y="89"/>
                  <a:pt x="141" y="83"/>
                </a:cubicBezTo>
                <a:cubicBezTo>
                  <a:pt x="136" y="77"/>
                  <a:pt x="129" y="74"/>
                  <a:pt x="121" y="74"/>
                </a:cubicBezTo>
                <a:cubicBezTo>
                  <a:pt x="113" y="74"/>
                  <a:pt x="106" y="77"/>
                  <a:pt x="100" y="83"/>
                </a:cubicBezTo>
                <a:cubicBezTo>
                  <a:pt x="95" y="89"/>
                  <a:pt x="92" y="95"/>
                  <a:pt x="92" y="103"/>
                </a:cubicBezTo>
                <a:cubicBezTo>
                  <a:pt x="92" y="109"/>
                  <a:pt x="94" y="115"/>
                  <a:pt x="97" y="12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46" y="89"/>
                  <a:pt x="46" y="89"/>
                  <a:pt x="46" y="89"/>
                </a:cubicBezTo>
                <a:cubicBezTo>
                  <a:pt x="41" y="93"/>
                  <a:pt x="35" y="94"/>
                  <a:pt x="29" y="94"/>
                </a:cubicBezTo>
                <a:cubicBezTo>
                  <a:pt x="21" y="94"/>
                  <a:pt x="14" y="92"/>
                  <a:pt x="8" y="86"/>
                </a:cubicBezTo>
                <a:cubicBezTo>
                  <a:pt x="7" y="85"/>
                  <a:pt x="6" y="83"/>
                  <a:pt x="5" y="82"/>
                </a:cubicBezTo>
                <a:cubicBezTo>
                  <a:pt x="2" y="77"/>
                  <a:pt x="0" y="72"/>
                  <a:pt x="0" y="65"/>
                </a:cubicBezTo>
                <a:cubicBezTo>
                  <a:pt x="0" y="61"/>
                  <a:pt x="1" y="57"/>
                  <a:pt x="2" y="53"/>
                </a:cubicBezTo>
                <a:cubicBezTo>
                  <a:pt x="4" y="50"/>
                  <a:pt x="6" y="47"/>
                  <a:pt x="8" y="45"/>
                </a:cubicBezTo>
                <a:cubicBezTo>
                  <a:pt x="14" y="39"/>
                  <a:pt x="21" y="36"/>
                  <a:pt x="29" y="36"/>
                </a:cubicBezTo>
                <a:cubicBezTo>
                  <a:pt x="35" y="36"/>
                  <a:pt x="41" y="38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1"/>
                  <a:pt x="54" y="1"/>
                  <a:pt x="54" y="1"/>
                </a:cubicBezTo>
                <a:cubicBezTo>
                  <a:pt x="57" y="1"/>
                  <a:pt x="60" y="0"/>
                  <a:pt x="62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4" y="6"/>
                  <a:pt x="181" y="12"/>
                  <a:pt x="181" y="20"/>
                </a:cubicBezTo>
                <a:cubicBezTo>
                  <a:pt x="181" y="28"/>
                  <a:pt x="184" y="35"/>
                  <a:pt x="189" y="40"/>
                </a:cubicBezTo>
                <a:cubicBezTo>
                  <a:pt x="195" y="46"/>
                  <a:pt x="202" y="49"/>
                  <a:pt x="210" y="49"/>
                </a:cubicBezTo>
                <a:cubicBezTo>
                  <a:pt x="218" y="49"/>
                  <a:pt x="225" y="46"/>
                  <a:pt x="230" y="40"/>
                </a:cubicBezTo>
                <a:cubicBezTo>
                  <a:pt x="236" y="35"/>
                  <a:pt x="239" y="28"/>
                  <a:pt x="239" y="20"/>
                </a:cubicBezTo>
                <a:cubicBezTo>
                  <a:pt x="239" y="12"/>
                  <a:pt x="236" y="6"/>
                  <a:pt x="231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81" y="0"/>
                  <a:pt x="287" y="1"/>
                  <a:pt x="292" y="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544667AC-435C-4A23-A5EB-B57D1A604929}"/>
              </a:ext>
            </a:extLst>
          </p:cNvPr>
          <p:cNvSpPr>
            <a:spLocks/>
          </p:cNvSpPr>
          <p:nvPr/>
        </p:nvSpPr>
        <p:spPr bwMode="auto">
          <a:xfrm>
            <a:off x="3349697" y="3478607"/>
            <a:ext cx="1494008" cy="1049299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0" y="138"/>
              </a:cxn>
              <a:cxn ang="0">
                <a:pos x="19" y="145"/>
              </a:cxn>
              <a:cxn ang="0">
                <a:pos x="39" y="136"/>
              </a:cxn>
              <a:cxn ang="0">
                <a:pos x="48" y="116"/>
              </a:cxn>
              <a:cxn ang="0">
                <a:pos x="39" y="95"/>
              </a:cxn>
              <a:cxn ang="0">
                <a:pos x="19" y="87"/>
              </a:cxn>
              <a:cxn ang="0">
                <a:pos x="0" y="94"/>
              </a:cxn>
              <a:cxn ang="0">
                <a:pos x="0" y="65"/>
              </a:cxn>
              <a:cxn ang="0">
                <a:pos x="19" y="65"/>
              </a:cxn>
              <a:cxn ang="0">
                <a:pos x="19" y="48"/>
              </a:cxn>
              <a:cxn ang="0">
                <a:pos x="22" y="48"/>
              </a:cxn>
              <a:cxn ang="0">
                <a:pos x="182" y="48"/>
              </a:cxn>
              <a:cxn ang="0">
                <a:pos x="175" y="29"/>
              </a:cxn>
              <a:cxn ang="0">
                <a:pos x="184" y="9"/>
              </a:cxn>
              <a:cxn ang="0">
                <a:pos x="204" y="0"/>
              </a:cxn>
              <a:cxn ang="0">
                <a:pos x="225" y="9"/>
              </a:cxn>
              <a:cxn ang="0">
                <a:pos x="233" y="29"/>
              </a:cxn>
              <a:cxn ang="0">
                <a:pos x="226" y="48"/>
              </a:cxn>
              <a:cxn ang="0">
                <a:pos x="246" y="48"/>
              </a:cxn>
              <a:cxn ang="0">
                <a:pos x="262" y="50"/>
              </a:cxn>
              <a:cxn ang="0">
                <a:pos x="288" y="65"/>
              </a:cxn>
              <a:cxn ang="0">
                <a:pos x="289" y="66"/>
              </a:cxn>
              <a:cxn ang="0">
                <a:pos x="306" y="108"/>
              </a:cxn>
              <a:cxn ang="0">
                <a:pos x="306" y="108"/>
              </a:cxn>
              <a:cxn ang="0">
                <a:pos x="289" y="151"/>
              </a:cxn>
              <a:cxn ang="0">
                <a:pos x="246" y="168"/>
              </a:cxn>
              <a:cxn ang="0">
                <a:pos x="246" y="168"/>
              </a:cxn>
              <a:cxn ang="0">
                <a:pos x="230" y="166"/>
              </a:cxn>
              <a:cxn ang="0">
                <a:pos x="185" y="166"/>
              </a:cxn>
              <a:cxn ang="0">
                <a:pos x="193" y="186"/>
              </a:cxn>
              <a:cxn ang="0">
                <a:pos x="184" y="206"/>
              </a:cxn>
              <a:cxn ang="0">
                <a:pos x="164" y="215"/>
              </a:cxn>
              <a:cxn ang="0">
                <a:pos x="143" y="206"/>
              </a:cxn>
              <a:cxn ang="0">
                <a:pos x="135" y="186"/>
              </a:cxn>
              <a:cxn ang="0">
                <a:pos x="143" y="166"/>
              </a:cxn>
              <a:cxn ang="0">
                <a:pos x="16" y="166"/>
              </a:cxn>
              <a:cxn ang="0">
                <a:pos x="8" y="167"/>
              </a:cxn>
              <a:cxn ang="0">
                <a:pos x="6" y="167"/>
              </a:cxn>
              <a:cxn ang="0">
                <a:pos x="6" y="166"/>
              </a:cxn>
              <a:cxn ang="0">
                <a:pos x="0" y="166"/>
              </a:cxn>
            </a:cxnLst>
            <a:rect l="0" t="0" r="r" b="b"/>
            <a:pathLst>
              <a:path w="306" h="215">
                <a:moveTo>
                  <a:pt x="0" y="166"/>
                </a:moveTo>
                <a:cubicBezTo>
                  <a:pt x="0" y="138"/>
                  <a:pt x="0" y="138"/>
                  <a:pt x="0" y="138"/>
                </a:cubicBezTo>
                <a:cubicBezTo>
                  <a:pt x="5" y="142"/>
                  <a:pt x="12" y="145"/>
                  <a:pt x="19" y="145"/>
                </a:cubicBezTo>
                <a:cubicBezTo>
                  <a:pt x="27" y="145"/>
                  <a:pt x="34" y="142"/>
                  <a:pt x="39" y="136"/>
                </a:cubicBezTo>
                <a:cubicBezTo>
                  <a:pt x="45" y="131"/>
                  <a:pt x="48" y="124"/>
                  <a:pt x="48" y="116"/>
                </a:cubicBezTo>
                <a:cubicBezTo>
                  <a:pt x="48" y="108"/>
                  <a:pt x="45" y="101"/>
                  <a:pt x="39" y="95"/>
                </a:cubicBezTo>
                <a:cubicBezTo>
                  <a:pt x="34" y="90"/>
                  <a:pt x="27" y="87"/>
                  <a:pt x="19" y="87"/>
                </a:cubicBezTo>
                <a:cubicBezTo>
                  <a:pt x="12" y="87"/>
                  <a:pt x="5" y="89"/>
                  <a:pt x="0" y="94"/>
                </a:cubicBezTo>
                <a:cubicBezTo>
                  <a:pt x="0" y="65"/>
                  <a:pt x="0" y="65"/>
                  <a:pt x="0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8"/>
                  <a:pt x="21" y="48"/>
                  <a:pt x="22" y="48"/>
                </a:cubicBezTo>
                <a:cubicBezTo>
                  <a:pt x="182" y="48"/>
                  <a:pt x="182" y="48"/>
                  <a:pt x="182" y="48"/>
                </a:cubicBezTo>
                <a:cubicBezTo>
                  <a:pt x="178" y="43"/>
                  <a:pt x="175" y="37"/>
                  <a:pt x="175" y="29"/>
                </a:cubicBezTo>
                <a:cubicBezTo>
                  <a:pt x="175" y="21"/>
                  <a:pt x="178" y="15"/>
                  <a:pt x="184" y="9"/>
                </a:cubicBezTo>
                <a:cubicBezTo>
                  <a:pt x="189" y="3"/>
                  <a:pt x="196" y="0"/>
                  <a:pt x="204" y="0"/>
                </a:cubicBezTo>
                <a:cubicBezTo>
                  <a:pt x="212" y="0"/>
                  <a:pt x="219" y="3"/>
                  <a:pt x="225" y="9"/>
                </a:cubicBezTo>
                <a:cubicBezTo>
                  <a:pt x="230" y="15"/>
                  <a:pt x="233" y="21"/>
                  <a:pt x="233" y="29"/>
                </a:cubicBezTo>
                <a:cubicBezTo>
                  <a:pt x="233" y="37"/>
                  <a:pt x="231" y="43"/>
                  <a:pt x="226" y="48"/>
                </a:cubicBezTo>
                <a:cubicBezTo>
                  <a:pt x="246" y="48"/>
                  <a:pt x="246" y="48"/>
                  <a:pt x="246" y="48"/>
                </a:cubicBezTo>
                <a:cubicBezTo>
                  <a:pt x="252" y="48"/>
                  <a:pt x="257" y="49"/>
                  <a:pt x="262" y="50"/>
                </a:cubicBezTo>
                <a:cubicBezTo>
                  <a:pt x="272" y="53"/>
                  <a:pt x="280" y="58"/>
                  <a:pt x="288" y="65"/>
                </a:cubicBezTo>
                <a:cubicBezTo>
                  <a:pt x="288" y="65"/>
                  <a:pt x="289" y="66"/>
                  <a:pt x="289" y="66"/>
                </a:cubicBezTo>
                <a:cubicBezTo>
                  <a:pt x="301" y="78"/>
                  <a:pt x="306" y="92"/>
                  <a:pt x="306" y="108"/>
                </a:cubicBezTo>
                <a:cubicBezTo>
                  <a:pt x="306" y="108"/>
                  <a:pt x="306" y="108"/>
                  <a:pt x="306" y="108"/>
                </a:cubicBezTo>
                <a:cubicBezTo>
                  <a:pt x="306" y="125"/>
                  <a:pt x="301" y="139"/>
                  <a:pt x="289" y="151"/>
                </a:cubicBezTo>
                <a:cubicBezTo>
                  <a:pt x="277" y="163"/>
                  <a:pt x="263" y="168"/>
                  <a:pt x="246" y="168"/>
                </a:cubicBezTo>
                <a:cubicBezTo>
                  <a:pt x="246" y="168"/>
                  <a:pt x="246" y="168"/>
                  <a:pt x="246" y="168"/>
                </a:cubicBezTo>
                <a:cubicBezTo>
                  <a:pt x="241" y="167"/>
                  <a:pt x="235" y="166"/>
                  <a:pt x="230" y="166"/>
                </a:cubicBezTo>
                <a:cubicBezTo>
                  <a:pt x="185" y="166"/>
                  <a:pt x="185" y="166"/>
                  <a:pt x="185" y="166"/>
                </a:cubicBezTo>
                <a:cubicBezTo>
                  <a:pt x="190" y="172"/>
                  <a:pt x="193" y="178"/>
                  <a:pt x="193" y="186"/>
                </a:cubicBezTo>
                <a:cubicBezTo>
                  <a:pt x="193" y="194"/>
                  <a:pt x="190" y="201"/>
                  <a:pt x="184" y="206"/>
                </a:cubicBezTo>
                <a:cubicBezTo>
                  <a:pt x="179" y="212"/>
                  <a:pt x="172" y="215"/>
                  <a:pt x="164" y="215"/>
                </a:cubicBezTo>
                <a:cubicBezTo>
                  <a:pt x="156" y="215"/>
                  <a:pt x="149" y="212"/>
                  <a:pt x="143" y="206"/>
                </a:cubicBezTo>
                <a:cubicBezTo>
                  <a:pt x="138" y="201"/>
                  <a:pt x="135" y="194"/>
                  <a:pt x="135" y="186"/>
                </a:cubicBezTo>
                <a:cubicBezTo>
                  <a:pt x="135" y="178"/>
                  <a:pt x="138" y="172"/>
                  <a:pt x="143" y="166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4" y="166"/>
                  <a:pt x="11" y="167"/>
                  <a:pt x="8" y="167"/>
                </a:cubicBezTo>
                <a:cubicBezTo>
                  <a:pt x="8" y="167"/>
                  <a:pt x="7" y="167"/>
                  <a:pt x="6" y="167"/>
                </a:cubicBezTo>
                <a:cubicBezTo>
                  <a:pt x="6" y="166"/>
                  <a:pt x="6" y="166"/>
                  <a:pt x="6" y="166"/>
                </a:cubicBezTo>
                <a:lnTo>
                  <a:pt x="0" y="166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9C1B35A-41CE-4992-9F5B-E241B73E18FA}"/>
              </a:ext>
            </a:extLst>
          </p:cNvPr>
          <p:cNvSpPr>
            <a:spLocks/>
          </p:cNvSpPr>
          <p:nvPr/>
        </p:nvSpPr>
        <p:spPr bwMode="auto">
          <a:xfrm>
            <a:off x="3299480" y="3087002"/>
            <a:ext cx="1539205" cy="635102"/>
          </a:xfrm>
          <a:custGeom>
            <a:avLst/>
            <a:gdLst/>
            <a:ahLst/>
            <a:cxnLst>
              <a:cxn ang="0">
                <a:pos x="272" y="130"/>
              </a:cxn>
              <a:cxn ang="0">
                <a:pos x="256" y="128"/>
              </a:cxn>
              <a:cxn ang="0">
                <a:pos x="236" y="128"/>
              </a:cxn>
              <a:cxn ang="0">
                <a:pos x="243" y="109"/>
              </a:cxn>
              <a:cxn ang="0">
                <a:pos x="235" y="89"/>
              </a:cxn>
              <a:cxn ang="0">
                <a:pos x="214" y="80"/>
              </a:cxn>
              <a:cxn ang="0">
                <a:pos x="194" y="89"/>
              </a:cxn>
              <a:cxn ang="0">
                <a:pos x="185" y="109"/>
              </a:cxn>
              <a:cxn ang="0">
                <a:pos x="192" y="128"/>
              </a:cxn>
              <a:cxn ang="0">
                <a:pos x="32" y="128"/>
              </a:cxn>
              <a:cxn ang="0">
                <a:pos x="29" y="128"/>
              </a:cxn>
              <a:cxn ang="0">
                <a:pos x="29" y="97"/>
              </a:cxn>
              <a:cxn ang="0">
                <a:pos x="10" y="90"/>
              </a:cxn>
              <a:cxn ang="0">
                <a:pos x="8" y="89"/>
              </a:cxn>
              <a:cxn ang="0">
                <a:pos x="0" y="68"/>
              </a:cxn>
              <a:cxn ang="0">
                <a:pos x="8" y="48"/>
              </a:cxn>
              <a:cxn ang="0">
                <a:pos x="10" y="46"/>
              </a:cxn>
              <a:cxn ang="0">
                <a:pos x="29" y="39"/>
              </a:cxn>
              <a:cxn ang="0">
                <a:pos x="29" y="0"/>
              </a:cxn>
              <a:cxn ang="0">
                <a:pos x="248" y="0"/>
              </a:cxn>
              <a:cxn ang="0">
                <a:pos x="296" y="20"/>
              </a:cxn>
              <a:cxn ang="0">
                <a:pos x="315" y="67"/>
              </a:cxn>
              <a:cxn ang="0">
                <a:pos x="315" y="67"/>
              </a:cxn>
              <a:cxn ang="0">
                <a:pos x="296" y="115"/>
              </a:cxn>
              <a:cxn ang="0">
                <a:pos x="272" y="130"/>
              </a:cxn>
            </a:cxnLst>
            <a:rect l="0" t="0" r="r" b="b"/>
            <a:pathLst>
              <a:path w="315" h="130">
                <a:moveTo>
                  <a:pt x="272" y="130"/>
                </a:moveTo>
                <a:cubicBezTo>
                  <a:pt x="267" y="129"/>
                  <a:pt x="262" y="128"/>
                  <a:pt x="256" y="128"/>
                </a:cubicBezTo>
                <a:cubicBezTo>
                  <a:pt x="236" y="128"/>
                  <a:pt x="236" y="128"/>
                  <a:pt x="236" y="128"/>
                </a:cubicBezTo>
                <a:cubicBezTo>
                  <a:pt x="241" y="123"/>
                  <a:pt x="243" y="117"/>
                  <a:pt x="243" y="109"/>
                </a:cubicBezTo>
                <a:cubicBezTo>
                  <a:pt x="243" y="101"/>
                  <a:pt x="240" y="95"/>
                  <a:pt x="235" y="89"/>
                </a:cubicBezTo>
                <a:cubicBezTo>
                  <a:pt x="229" y="83"/>
                  <a:pt x="222" y="80"/>
                  <a:pt x="214" y="80"/>
                </a:cubicBezTo>
                <a:cubicBezTo>
                  <a:pt x="206" y="80"/>
                  <a:pt x="199" y="83"/>
                  <a:pt x="194" y="89"/>
                </a:cubicBezTo>
                <a:cubicBezTo>
                  <a:pt x="188" y="95"/>
                  <a:pt x="185" y="101"/>
                  <a:pt x="185" y="109"/>
                </a:cubicBezTo>
                <a:cubicBezTo>
                  <a:pt x="185" y="117"/>
                  <a:pt x="188" y="123"/>
                  <a:pt x="19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1" y="128"/>
                  <a:pt x="30" y="128"/>
                  <a:pt x="29" y="128"/>
                </a:cubicBezTo>
                <a:cubicBezTo>
                  <a:pt x="29" y="97"/>
                  <a:pt x="29" y="97"/>
                  <a:pt x="29" y="97"/>
                </a:cubicBezTo>
                <a:cubicBezTo>
                  <a:pt x="22" y="97"/>
                  <a:pt x="15" y="95"/>
                  <a:pt x="10" y="90"/>
                </a:cubicBezTo>
                <a:cubicBezTo>
                  <a:pt x="9" y="90"/>
                  <a:pt x="9" y="89"/>
                  <a:pt x="8" y="89"/>
                </a:cubicBezTo>
                <a:cubicBezTo>
                  <a:pt x="3" y="83"/>
                  <a:pt x="0" y="76"/>
                  <a:pt x="0" y="68"/>
                </a:cubicBezTo>
                <a:cubicBezTo>
                  <a:pt x="0" y="60"/>
                  <a:pt x="3" y="53"/>
                  <a:pt x="8" y="48"/>
                </a:cubicBezTo>
                <a:cubicBezTo>
                  <a:pt x="9" y="47"/>
                  <a:pt x="9" y="47"/>
                  <a:pt x="10" y="46"/>
                </a:cubicBezTo>
                <a:cubicBezTo>
                  <a:pt x="15" y="42"/>
                  <a:pt x="22" y="39"/>
                  <a:pt x="29" y="39"/>
                </a:cubicBezTo>
                <a:cubicBezTo>
                  <a:pt x="29" y="0"/>
                  <a:pt x="29" y="0"/>
                  <a:pt x="29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67" y="0"/>
                  <a:pt x="283" y="7"/>
                  <a:pt x="296" y="20"/>
                </a:cubicBezTo>
                <a:cubicBezTo>
                  <a:pt x="309" y="33"/>
                  <a:pt x="315" y="48"/>
                  <a:pt x="315" y="67"/>
                </a:cubicBezTo>
                <a:cubicBezTo>
                  <a:pt x="315" y="67"/>
                  <a:pt x="315" y="67"/>
                  <a:pt x="315" y="67"/>
                </a:cubicBezTo>
                <a:cubicBezTo>
                  <a:pt x="315" y="86"/>
                  <a:pt x="309" y="102"/>
                  <a:pt x="296" y="115"/>
                </a:cubicBezTo>
                <a:cubicBezTo>
                  <a:pt x="289" y="122"/>
                  <a:pt x="281" y="127"/>
                  <a:pt x="272" y="13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64910311-0459-4EB9-958F-480FDBEFC1B4}"/>
              </a:ext>
            </a:extLst>
          </p:cNvPr>
          <p:cNvSpPr>
            <a:spLocks/>
          </p:cNvSpPr>
          <p:nvPr/>
        </p:nvSpPr>
        <p:spPr bwMode="auto">
          <a:xfrm>
            <a:off x="3123714" y="4650910"/>
            <a:ext cx="1466388" cy="838435"/>
          </a:xfrm>
          <a:custGeom>
            <a:avLst/>
            <a:gdLst/>
            <a:ahLst/>
            <a:cxnLst>
              <a:cxn ang="0">
                <a:pos x="46" y="172"/>
              </a:cxn>
              <a:cxn ang="0">
                <a:pos x="46" y="136"/>
              </a:cxn>
              <a:cxn ang="0">
                <a:pos x="29" y="142"/>
              </a:cxn>
              <a:cxn ang="0">
                <a:pos x="26" y="142"/>
              </a:cxn>
              <a:cxn ang="0">
                <a:pos x="8" y="133"/>
              </a:cxn>
              <a:cxn ang="0">
                <a:pos x="0" y="113"/>
              </a:cxn>
              <a:cxn ang="0">
                <a:pos x="8" y="92"/>
              </a:cxn>
              <a:cxn ang="0">
                <a:pos x="21" y="85"/>
              </a:cxn>
              <a:cxn ang="0">
                <a:pos x="29" y="84"/>
              </a:cxn>
              <a:cxn ang="0">
                <a:pos x="46" y="89"/>
              </a:cxn>
              <a:cxn ang="0">
                <a:pos x="46" y="46"/>
              </a:cxn>
              <a:cxn ang="0">
                <a:pos x="97" y="46"/>
              </a:cxn>
              <a:cxn ang="0">
                <a:pos x="92" y="29"/>
              </a:cxn>
              <a:cxn ang="0">
                <a:pos x="100" y="9"/>
              </a:cxn>
              <a:cxn ang="0">
                <a:pos x="121" y="0"/>
              </a:cxn>
              <a:cxn ang="0">
                <a:pos x="141" y="9"/>
              </a:cxn>
              <a:cxn ang="0">
                <a:pos x="150" y="29"/>
              </a:cxn>
              <a:cxn ang="0">
                <a:pos x="145" y="46"/>
              </a:cxn>
              <a:cxn ang="0">
                <a:pos x="237" y="46"/>
              </a:cxn>
              <a:cxn ang="0">
                <a:pos x="260" y="50"/>
              </a:cxn>
              <a:cxn ang="0">
                <a:pos x="282" y="64"/>
              </a:cxn>
              <a:cxn ang="0">
                <a:pos x="300" y="109"/>
              </a:cxn>
              <a:cxn ang="0">
                <a:pos x="300" y="109"/>
              </a:cxn>
              <a:cxn ang="0">
                <a:pos x="282" y="153"/>
              </a:cxn>
              <a:cxn ang="0">
                <a:pos x="239" y="172"/>
              </a:cxn>
              <a:cxn ang="0">
                <a:pos x="46" y="172"/>
              </a:cxn>
            </a:cxnLst>
            <a:rect l="0" t="0" r="r" b="b"/>
            <a:pathLst>
              <a:path w="300" h="172">
                <a:moveTo>
                  <a:pt x="46" y="172"/>
                </a:moveTo>
                <a:cubicBezTo>
                  <a:pt x="46" y="136"/>
                  <a:pt x="46" y="136"/>
                  <a:pt x="46" y="136"/>
                </a:cubicBezTo>
                <a:cubicBezTo>
                  <a:pt x="41" y="140"/>
                  <a:pt x="35" y="142"/>
                  <a:pt x="29" y="142"/>
                </a:cubicBezTo>
                <a:cubicBezTo>
                  <a:pt x="28" y="142"/>
                  <a:pt x="27" y="142"/>
                  <a:pt x="26" y="142"/>
                </a:cubicBezTo>
                <a:cubicBezTo>
                  <a:pt x="19" y="141"/>
                  <a:pt x="13" y="138"/>
                  <a:pt x="8" y="133"/>
                </a:cubicBezTo>
                <a:cubicBezTo>
                  <a:pt x="3" y="127"/>
                  <a:pt x="0" y="121"/>
                  <a:pt x="0" y="113"/>
                </a:cubicBezTo>
                <a:cubicBezTo>
                  <a:pt x="0" y="105"/>
                  <a:pt x="3" y="98"/>
                  <a:pt x="8" y="92"/>
                </a:cubicBezTo>
                <a:cubicBezTo>
                  <a:pt x="12" y="88"/>
                  <a:pt x="16" y="86"/>
                  <a:pt x="21" y="85"/>
                </a:cubicBezTo>
                <a:cubicBezTo>
                  <a:pt x="24" y="84"/>
                  <a:pt x="26" y="84"/>
                  <a:pt x="29" y="84"/>
                </a:cubicBezTo>
                <a:cubicBezTo>
                  <a:pt x="35" y="84"/>
                  <a:pt x="41" y="85"/>
                  <a:pt x="46" y="89"/>
                </a:cubicBezTo>
                <a:cubicBezTo>
                  <a:pt x="46" y="46"/>
                  <a:pt x="46" y="46"/>
                  <a:pt x="46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4" y="41"/>
                  <a:pt x="92" y="35"/>
                  <a:pt x="92" y="29"/>
                </a:cubicBezTo>
                <a:cubicBezTo>
                  <a:pt x="92" y="21"/>
                  <a:pt x="95" y="15"/>
                  <a:pt x="100" y="9"/>
                </a:cubicBezTo>
                <a:cubicBezTo>
                  <a:pt x="106" y="3"/>
                  <a:pt x="113" y="0"/>
                  <a:pt x="121" y="0"/>
                </a:cubicBezTo>
                <a:cubicBezTo>
                  <a:pt x="129" y="0"/>
                  <a:pt x="136" y="3"/>
                  <a:pt x="141" y="9"/>
                </a:cubicBezTo>
                <a:cubicBezTo>
                  <a:pt x="147" y="15"/>
                  <a:pt x="150" y="21"/>
                  <a:pt x="150" y="29"/>
                </a:cubicBezTo>
                <a:cubicBezTo>
                  <a:pt x="150" y="35"/>
                  <a:pt x="148" y="41"/>
                  <a:pt x="145" y="46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5" y="46"/>
                  <a:pt x="253" y="47"/>
                  <a:pt x="260" y="50"/>
                </a:cubicBezTo>
                <a:cubicBezTo>
                  <a:pt x="268" y="53"/>
                  <a:pt x="275" y="57"/>
                  <a:pt x="282" y="64"/>
                </a:cubicBezTo>
                <a:cubicBezTo>
                  <a:pt x="294" y="76"/>
                  <a:pt x="300" y="91"/>
                  <a:pt x="300" y="109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00" y="126"/>
                  <a:pt x="294" y="141"/>
                  <a:pt x="282" y="153"/>
                </a:cubicBezTo>
                <a:cubicBezTo>
                  <a:pt x="270" y="165"/>
                  <a:pt x="255" y="171"/>
                  <a:pt x="239" y="172"/>
                </a:cubicBezTo>
                <a:lnTo>
                  <a:pt x="46" y="172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8564" tIns="64282" rIns="128564" bIns="64282" numCol="1" anchor="t" anchorCtr="0" compatLnSpc="1">
            <a:prstTxWarp prst="textNoShape">
              <a:avLst/>
            </a:prstTxWarp>
          </a:bodyPr>
          <a:lstStyle/>
          <a:p>
            <a:endParaRPr lang="en-US" sz="3797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3615D0-EA2A-4097-AFF0-74309EBC6797}"/>
              </a:ext>
            </a:extLst>
          </p:cNvPr>
          <p:cNvSpPr/>
          <p:nvPr/>
        </p:nvSpPr>
        <p:spPr>
          <a:xfrm>
            <a:off x="5203775" y="1417157"/>
            <a:ext cx="146193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  <a:endParaRPr lang="zh-CN" altLang="en-US" sz="2000" dirty="0">
              <a:solidFill>
                <a:schemeClr val="accent4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7F288-4888-4FA7-9B8B-A6D740E53580}"/>
              </a:ext>
            </a:extLst>
          </p:cNvPr>
          <p:cNvSpPr txBox="1"/>
          <p:nvPr/>
        </p:nvSpPr>
        <p:spPr>
          <a:xfrm>
            <a:off x="5203775" y="1734441"/>
            <a:ext cx="6237416" cy="7871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defTabSz="457200">
              <a:lnSpc>
                <a:spcPct val="125000"/>
              </a:lnSpc>
              <a:spcBef>
                <a:spcPct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  <a:sym typeface="Century Gothic" panose="020B0502020202020204" pitchFamily="34" charset="0"/>
              </a:rPr>
              <a:t>……</a:t>
            </a:r>
            <a:r>
              <a:rPr lang="zh-CN" altLang="en-US" dirty="0">
                <a:solidFill>
                  <a:schemeClr val="bg1"/>
                </a:solidFill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  <a:sym typeface="Century Gothic" panose="020B0502020202020204" pitchFamily="34" charset="0"/>
              </a:rPr>
              <a:t>……</a:t>
            </a:r>
            <a:endParaRPr lang="en-US" dirty="0">
              <a:solidFill>
                <a:schemeClr val="bg1"/>
              </a:solidFill>
              <a:sym typeface="Century Gothic" panose="020B0502020202020204" pitchFamily="34" charset="0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9A5D4E68-8962-4D60-AC35-C0FE5D3268E9}"/>
              </a:ext>
            </a:extLst>
          </p:cNvPr>
          <p:cNvGrpSpPr/>
          <p:nvPr/>
        </p:nvGrpSpPr>
        <p:grpSpPr>
          <a:xfrm>
            <a:off x="5203775" y="4530254"/>
            <a:ext cx="2079874" cy="1134089"/>
            <a:chOff x="764014" y="1568915"/>
            <a:chExt cx="1544637" cy="806718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807AA633-E448-4753-9B5A-35B517695804}"/>
                </a:ext>
              </a:extLst>
            </p:cNvPr>
            <p:cNvSpPr txBox="1">
              <a:spLocks/>
            </p:cNvSpPr>
            <p:nvPr/>
          </p:nvSpPr>
          <p:spPr>
            <a:xfrm>
              <a:off x="993474" y="1568915"/>
              <a:ext cx="1085722" cy="2189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646">
                <a:spcBef>
                  <a:spcPct val="20000"/>
                </a:spcBef>
                <a:defRPr/>
              </a:pPr>
              <a:r>
                <a:rPr lang="en-US" altLang="zh-CN" sz="2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FZHei-B01S" panose="02010601030101010101" pitchFamily="2" charset="-122"/>
                  <a:sym typeface="Century Gothic" panose="020B0502020202020204" pitchFamily="34" charset="0"/>
                </a:rPr>
                <a:t>Value Type </a:t>
              </a:r>
              <a:endParaRPr lang="zh-CN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9C0EF7FA-2212-4360-93F8-6CAFE748CB4D}"/>
                </a:ext>
              </a:extLst>
            </p:cNvPr>
            <p:cNvSpPr txBox="1">
              <a:spLocks/>
            </p:cNvSpPr>
            <p:nvPr/>
          </p:nvSpPr>
          <p:spPr>
            <a:xfrm>
              <a:off x="764014" y="1815713"/>
              <a:ext cx="1544637" cy="55992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zh-CN"/>
              </a:defPPr>
              <a:lvl1pPr defTabSz="457200">
                <a:lnSpc>
                  <a:spcPct val="125000"/>
                </a:lnSpc>
                <a:spcBef>
                  <a:spcPct val="0"/>
                </a:spcBef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j-ea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Century Gothic" panose="020B0502020202020204" pitchFamily="34" charset="0"/>
                </a:rPr>
                <a:t>建议与标题相关并符合整体语言风格，语言描述尽量</a:t>
              </a:r>
              <a:r>
                <a:rPr lang="en-US" altLang="zh-CN" dirty="0">
                  <a:solidFill>
                    <a:schemeClr val="bg1"/>
                  </a:solidFill>
                  <a:sym typeface="Century Gothic" panose="020B0502020202020204" pitchFamily="34" charset="0"/>
                </a:rPr>
                <a:t>……</a:t>
              </a:r>
              <a:endParaRPr lang="en-US" dirty="0">
                <a:solidFill>
                  <a:schemeClr val="bg1"/>
                </a:solidFill>
                <a:sym typeface="Century Gothic" panose="020B0502020202020204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766DC02C-BDBC-4869-8C5E-1659FDE2C8D9}"/>
              </a:ext>
            </a:extLst>
          </p:cNvPr>
          <p:cNvGrpSpPr/>
          <p:nvPr/>
        </p:nvGrpSpPr>
        <p:grpSpPr>
          <a:xfrm>
            <a:off x="7471926" y="4530254"/>
            <a:ext cx="2079874" cy="1134089"/>
            <a:chOff x="764014" y="1568915"/>
            <a:chExt cx="1544637" cy="806718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095A6DE8-F829-4F2D-8D82-1C5128D4444C}"/>
                </a:ext>
              </a:extLst>
            </p:cNvPr>
            <p:cNvSpPr txBox="1">
              <a:spLocks/>
            </p:cNvSpPr>
            <p:nvPr/>
          </p:nvSpPr>
          <p:spPr>
            <a:xfrm>
              <a:off x="995259" y="1568915"/>
              <a:ext cx="1082151" cy="2189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646">
                <a:spcBef>
                  <a:spcPct val="20000"/>
                </a:spcBef>
                <a:defRPr/>
              </a:pPr>
              <a:r>
                <a:rPr lang="en-US" altLang="zh-CN" sz="2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FZHei-B01S" panose="02010601030101010101" pitchFamily="2" charset="-122"/>
                  <a:sym typeface="Century Gothic" panose="020B0502020202020204" pitchFamily="34" charset="0"/>
                </a:rPr>
                <a:t>Value Type </a:t>
              </a:r>
              <a:endParaRPr lang="zh-CN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696A5838-96D2-4408-A0ED-2213C3C02207}"/>
                </a:ext>
              </a:extLst>
            </p:cNvPr>
            <p:cNvSpPr txBox="1">
              <a:spLocks/>
            </p:cNvSpPr>
            <p:nvPr/>
          </p:nvSpPr>
          <p:spPr>
            <a:xfrm>
              <a:off x="764014" y="1815713"/>
              <a:ext cx="1544637" cy="55992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zh-CN"/>
              </a:defPPr>
              <a:lvl1pPr defTabSz="457200">
                <a:lnSpc>
                  <a:spcPct val="125000"/>
                </a:lnSpc>
                <a:spcBef>
                  <a:spcPct val="0"/>
                </a:spcBef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j-ea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Century Gothic" panose="020B0502020202020204" pitchFamily="34" charset="0"/>
                </a:rPr>
                <a:t>建议与标题相关并符合整体语言风格，语言描述尽量</a:t>
              </a:r>
              <a:r>
                <a:rPr lang="en-US" altLang="zh-CN" dirty="0">
                  <a:solidFill>
                    <a:schemeClr val="bg1"/>
                  </a:solidFill>
                  <a:sym typeface="Century Gothic" panose="020B0502020202020204" pitchFamily="34" charset="0"/>
                </a:rPr>
                <a:t>……</a:t>
              </a:r>
              <a:endParaRPr lang="en-US" dirty="0">
                <a:solidFill>
                  <a:schemeClr val="bg1"/>
                </a:solidFill>
                <a:sym typeface="Century Gothic" panose="020B0502020202020204" pitchFamily="34" charset="0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5E0E7759-9F03-478E-A25C-B3E7E4184057}"/>
              </a:ext>
            </a:extLst>
          </p:cNvPr>
          <p:cNvGrpSpPr/>
          <p:nvPr/>
        </p:nvGrpSpPr>
        <p:grpSpPr>
          <a:xfrm>
            <a:off x="9740077" y="4530254"/>
            <a:ext cx="2079874" cy="1134089"/>
            <a:chOff x="764014" y="1568915"/>
            <a:chExt cx="1544637" cy="80671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3A1C970E-59D8-4F89-A989-7648DA7A5C4D}"/>
                </a:ext>
              </a:extLst>
            </p:cNvPr>
            <p:cNvSpPr txBox="1">
              <a:spLocks/>
            </p:cNvSpPr>
            <p:nvPr/>
          </p:nvSpPr>
          <p:spPr>
            <a:xfrm>
              <a:off x="995259" y="1568915"/>
              <a:ext cx="1082151" cy="2189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646">
                <a:spcBef>
                  <a:spcPct val="20000"/>
                </a:spcBef>
                <a:defRPr/>
              </a:pPr>
              <a:r>
                <a:rPr lang="en-US" altLang="zh-CN" sz="2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FZHei-B01S" panose="02010601030101010101" pitchFamily="2" charset="-122"/>
                  <a:sym typeface="Century Gothic" panose="020B0502020202020204" pitchFamily="34" charset="0"/>
                </a:rPr>
                <a:t>Value Type </a:t>
              </a:r>
              <a:endParaRPr lang="zh-CN" altLang="en-US" sz="2000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EE81FB1D-B29E-4A49-91A7-30C431DD0B8B}"/>
                </a:ext>
              </a:extLst>
            </p:cNvPr>
            <p:cNvSpPr txBox="1">
              <a:spLocks/>
            </p:cNvSpPr>
            <p:nvPr/>
          </p:nvSpPr>
          <p:spPr>
            <a:xfrm>
              <a:off x="764014" y="1815713"/>
              <a:ext cx="1544637" cy="55992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zh-CN"/>
              </a:defPPr>
              <a:lvl1pPr defTabSz="457200">
                <a:lnSpc>
                  <a:spcPct val="125000"/>
                </a:lnSpc>
                <a:spcBef>
                  <a:spcPct val="0"/>
                </a:spcBef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j-ea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Century Gothic" panose="020B0502020202020204" pitchFamily="34" charset="0"/>
                </a:rPr>
                <a:t>建议与标题相关并符合整体语言风格，语言描述尽量</a:t>
              </a:r>
              <a:r>
                <a:rPr lang="en-US" altLang="zh-CN" dirty="0">
                  <a:solidFill>
                    <a:schemeClr val="bg1"/>
                  </a:solidFill>
                  <a:sym typeface="Century Gothic" panose="020B0502020202020204" pitchFamily="34" charset="0"/>
                </a:rPr>
                <a:t>……</a:t>
              </a:r>
              <a:endParaRPr lang="en-US" dirty="0">
                <a:solidFill>
                  <a:schemeClr val="bg1"/>
                </a:solidFill>
                <a:sym typeface="Century Gothic" panose="020B0502020202020204" pitchFamily="34" charset="0"/>
              </a:endParaRPr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6147D580-B016-47EA-B761-82556B6BF7B3}"/>
              </a:ext>
            </a:extLst>
          </p:cNvPr>
          <p:cNvGrpSpPr/>
          <p:nvPr/>
        </p:nvGrpSpPr>
        <p:grpSpPr>
          <a:xfrm>
            <a:off x="7924447" y="3122459"/>
            <a:ext cx="1174829" cy="1174521"/>
            <a:chOff x="5988344" y="2508483"/>
            <a:chExt cx="835480" cy="835478"/>
          </a:xfrm>
        </p:grpSpPr>
        <p:sp>
          <p:nvSpPr>
            <p:cNvPr id="31" name="Oval 31">
              <a:extLst>
                <a:ext uri="{FF2B5EF4-FFF2-40B4-BE49-F238E27FC236}">
                  <a16:creationId xmlns:a16="http://schemas.microsoft.com/office/drawing/2014/main" id="{0767FFAA-037E-4644-A9CD-54C37D7EC061}"/>
                </a:ext>
              </a:extLst>
            </p:cNvPr>
            <p:cNvSpPr/>
            <p:nvPr/>
          </p:nvSpPr>
          <p:spPr>
            <a:xfrm>
              <a:off x="5988344" y="2508483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75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2" name="Freeform 154">
              <a:extLst>
                <a:ext uri="{FF2B5EF4-FFF2-40B4-BE49-F238E27FC236}">
                  <a16:creationId xmlns:a16="http://schemas.microsoft.com/office/drawing/2014/main" id="{7793CA34-E254-4483-B284-7FC4DF735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1120" y="2770816"/>
              <a:ext cx="389929" cy="310813"/>
            </a:xfrm>
            <a:custGeom>
              <a:avLst/>
              <a:gdLst/>
              <a:ahLst/>
              <a:cxnLst>
                <a:cxn ang="0">
                  <a:pos x="57" y="12"/>
                </a:cxn>
                <a:cxn ang="0">
                  <a:pos x="57" y="14"/>
                </a:cxn>
                <a:cxn ang="0">
                  <a:pos x="20" y="51"/>
                </a:cxn>
                <a:cxn ang="0">
                  <a:pos x="0" y="45"/>
                </a:cxn>
                <a:cxn ang="0">
                  <a:pos x="3" y="45"/>
                </a:cxn>
                <a:cxn ang="0">
                  <a:pos x="19" y="40"/>
                </a:cxn>
                <a:cxn ang="0">
                  <a:pos x="7" y="31"/>
                </a:cxn>
                <a:cxn ang="0">
                  <a:pos x="10" y="31"/>
                </a:cxn>
                <a:cxn ang="0">
                  <a:pos x="13" y="31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9" y="19"/>
                </a:cxn>
                <a:cxn ang="0">
                  <a:pos x="3" y="9"/>
                </a:cxn>
                <a:cxn ang="0">
                  <a:pos x="5" y="2"/>
                </a:cxn>
                <a:cxn ang="0">
                  <a:pos x="31" y="16"/>
                </a:cxn>
                <a:cxn ang="0">
                  <a:pos x="31" y="13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62" y="1"/>
                </a:cxn>
                <a:cxn ang="0">
                  <a:pos x="56" y="8"/>
                </a:cxn>
                <a:cxn ang="0">
                  <a:pos x="64" y="6"/>
                </a:cxn>
                <a:cxn ang="0">
                  <a:pos x="57" y="12"/>
                </a:cxn>
              </a:cxnLst>
              <a:rect l="0" t="0" r="r" b="b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71396" tIns="85698" rIns="171396" bIns="85698" numCol="1" anchor="t" anchorCtr="0" compatLnSpc="1">
              <a:prstTxWarp prst="textNoShape">
                <a:avLst/>
              </a:prstTxWarp>
            </a:bodyPr>
            <a:lstStyle/>
            <a:p>
              <a:endParaRPr lang="en-US" sz="3797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3" name="Group 36">
            <a:extLst>
              <a:ext uri="{FF2B5EF4-FFF2-40B4-BE49-F238E27FC236}">
                <a16:creationId xmlns:a16="http://schemas.microsoft.com/office/drawing/2014/main" id="{88F7348E-EF91-4277-B4AE-393102EEA587}"/>
              </a:ext>
            </a:extLst>
          </p:cNvPr>
          <p:cNvGrpSpPr/>
          <p:nvPr/>
        </p:nvGrpSpPr>
        <p:grpSpPr>
          <a:xfrm>
            <a:off x="10192597" y="3122459"/>
            <a:ext cx="1174829" cy="1174521"/>
            <a:chOff x="7601340" y="2508483"/>
            <a:chExt cx="835480" cy="835478"/>
          </a:xfrm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5A759098-5CA3-4BED-A5B5-755B3A3FFF20}"/>
                </a:ext>
              </a:extLst>
            </p:cNvPr>
            <p:cNvSpPr/>
            <p:nvPr/>
          </p:nvSpPr>
          <p:spPr>
            <a:xfrm>
              <a:off x="7601340" y="2508483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75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5" name="Freeform 141">
              <a:extLst>
                <a:ext uri="{FF2B5EF4-FFF2-40B4-BE49-F238E27FC236}">
                  <a16:creationId xmlns:a16="http://schemas.microsoft.com/office/drawing/2014/main" id="{3162B9CA-4648-45F9-A774-42AD06F7A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9705" y="2796877"/>
              <a:ext cx="358751" cy="258691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71396" tIns="85698" rIns="171396" bIns="85698" numCol="1" anchor="t" anchorCtr="0" compatLnSpc="1">
              <a:prstTxWarp prst="textNoShape">
                <a:avLst/>
              </a:prstTxWarp>
            </a:bodyPr>
            <a:lstStyle/>
            <a:p>
              <a:endParaRPr lang="en-US" sz="3797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6" name="Group 38">
            <a:extLst>
              <a:ext uri="{FF2B5EF4-FFF2-40B4-BE49-F238E27FC236}">
                <a16:creationId xmlns:a16="http://schemas.microsoft.com/office/drawing/2014/main" id="{1D60396B-8548-4055-B28B-D8212885897D}"/>
              </a:ext>
            </a:extLst>
          </p:cNvPr>
          <p:cNvGrpSpPr/>
          <p:nvPr/>
        </p:nvGrpSpPr>
        <p:grpSpPr>
          <a:xfrm>
            <a:off x="5608801" y="3122459"/>
            <a:ext cx="1174829" cy="1174521"/>
            <a:chOff x="4341572" y="2398929"/>
            <a:chExt cx="835480" cy="835478"/>
          </a:xfrm>
          <a:solidFill>
            <a:schemeClr val="bg2"/>
          </a:solidFill>
        </p:grpSpPr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104B98AA-FF38-405B-9834-275B24E2D40B}"/>
                </a:ext>
              </a:extLst>
            </p:cNvPr>
            <p:cNvSpPr/>
            <p:nvPr/>
          </p:nvSpPr>
          <p:spPr>
            <a:xfrm>
              <a:off x="4341572" y="2398929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75" dirty="0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8" name="Freeform 83">
              <a:extLst>
                <a:ext uri="{FF2B5EF4-FFF2-40B4-BE49-F238E27FC236}">
                  <a16:creationId xmlns:a16="http://schemas.microsoft.com/office/drawing/2014/main" id="{1F1FD219-8BC1-4FC6-9C74-80B66D1CB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392" y="2673748"/>
              <a:ext cx="285841" cy="285841"/>
            </a:xfrm>
            <a:custGeom>
              <a:avLst/>
              <a:gdLst/>
              <a:ahLst/>
              <a:cxnLst>
                <a:cxn ang="0">
                  <a:pos x="44" y="55"/>
                </a:cxn>
                <a:cxn ang="0">
                  <a:pos x="37" y="55"/>
                </a:cxn>
                <a:cxn ang="0">
                  <a:pos x="37" y="33"/>
                </a:cxn>
                <a:cxn ang="0">
                  <a:pos x="45" y="33"/>
                </a:cxn>
                <a:cxn ang="0">
                  <a:pos x="46" y="25"/>
                </a:cxn>
                <a:cxn ang="0">
                  <a:pos x="37" y="25"/>
                </a:cxn>
                <a:cxn ang="0">
                  <a:pos x="37" y="20"/>
                </a:cxn>
                <a:cxn ang="0">
                  <a:pos x="42" y="16"/>
                </a:cxn>
                <a:cxn ang="0">
                  <a:pos x="47" y="16"/>
                </a:cxn>
                <a:cxn ang="0">
                  <a:pos x="47" y="9"/>
                </a:cxn>
                <a:cxn ang="0">
                  <a:pos x="40" y="8"/>
                </a:cxn>
                <a:cxn ang="0">
                  <a:pos x="29" y="19"/>
                </a:cxn>
                <a:cxn ang="0">
                  <a:pos x="29" y="25"/>
                </a:cxn>
                <a:cxn ang="0">
                  <a:pos x="21" y="25"/>
                </a:cxn>
                <a:cxn ang="0">
                  <a:pos x="21" y="33"/>
                </a:cxn>
                <a:cxn ang="0">
                  <a:pos x="29" y="33"/>
                </a:cxn>
                <a:cxn ang="0">
                  <a:pos x="29" y="55"/>
                </a:cxn>
                <a:cxn ang="0">
                  <a:pos x="10" y="55"/>
                </a:cxn>
                <a:cxn ang="0">
                  <a:pos x="0" y="45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5"/>
                </a:cxn>
                <a:cxn ang="0">
                  <a:pos x="44" y="55"/>
                </a:cxn>
              </a:cxnLst>
              <a:rect l="0" t="0" r="r" b="b"/>
              <a:pathLst>
                <a:path w="55" h="55">
                  <a:moveTo>
                    <a:pt x="44" y="55"/>
                  </a:moveTo>
                  <a:cubicBezTo>
                    <a:pt x="37" y="55"/>
                    <a:pt x="37" y="55"/>
                    <a:pt x="37" y="5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8"/>
                    <a:pt x="38" y="16"/>
                    <a:pt x="42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3" y="8"/>
                    <a:pt x="40" y="8"/>
                  </a:cubicBezTo>
                  <a:cubicBezTo>
                    <a:pt x="34" y="8"/>
                    <a:pt x="29" y="12"/>
                    <a:pt x="29" y="19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50"/>
                    <a:pt x="50" y="55"/>
                    <a:pt x="44" y="5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71396" tIns="85698" rIns="171396" bIns="85698" numCol="1" anchor="t" anchorCtr="0" compatLnSpc="1">
              <a:prstTxWarp prst="textNoShape">
                <a:avLst/>
              </a:prstTxWarp>
            </a:bodyPr>
            <a:lstStyle/>
            <a:p>
              <a:endParaRPr lang="en-US" sz="3797">
                <a:solidFill>
                  <a:schemeClr val="accent4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8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存在不足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41DC5429-F4B7-496E-93A3-D7E0BE9DD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127925"/>
              </p:ext>
            </p:extLst>
          </p:nvPr>
        </p:nvGraphicFramePr>
        <p:xfrm>
          <a:off x="839788" y="1502544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81C765F-CB93-4BC8-8569-1B92F91EB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060279"/>
              </p:ext>
            </p:extLst>
          </p:nvPr>
        </p:nvGraphicFramePr>
        <p:xfrm>
          <a:off x="3623931" y="1502544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4BF93E5-F5AF-4805-87AC-6C29E978A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703861"/>
              </p:ext>
            </p:extLst>
          </p:nvPr>
        </p:nvGraphicFramePr>
        <p:xfrm>
          <a:off x="6408072" y="1502544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1B94AF0D-8BF1-473A-ADB6-F3CE23DDD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419488"/>
              </p:ext>
            </p:extLst>
          </p:nvPr>
        </p:nvGraphicFramePr>
        <p:xfrm>
          <a:off x="9192213" y="1502544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4B1EC04-07E7-427D-BCC1-73B98809F4CD}"/>
              </a:ext>
            </a:extLst>
          </p:cNvPr>
          <p:cNvSpPr txBox="1"/>
          <p:nvPr/>
        </p:nvSpPr>
        <p:spPr>
          <a:xfrm>
            <a:off x="1359499" y="2181160"/>
            <a:ext cx="1149674" cy="783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72%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0592F-E08D-4978-B808-23EDF70A72DB}"/>
              </a:ext>
            </a:extLst>
          </p:cNvPr>
          <p:cNvSpPr txBox="1"/>
          <p:nvPr/>
        </p:nvSpPr>
        <p:spPr>
          <a:xfrm>
            <a:off x="4137643" y="2181160"/>
            <a:ext cx="1149674" cy="783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86%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728D2-E482-4CD8-A425-BAE04C156D31}"/>
              </a:ext>
            </a:extLst>
          </p:cNvPr>
          <p:cNvSpPr txBox="1"/>
          <p:nvPr/>
        </p:nvSpPr>
        <p:spPr>
          <a:xfrm>
            <a:off x="6915789" y="2181160"/>
            <a:ext cx="1149674" cy="783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69%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EDBB56-7CF9-489C-8563-51EE4E8F4886}"/>
              </a:ext>
            </a:extLst>
          </p:cNvPr>
          <p:cNvSpPr txBox="1"/>
          <p:nvPr/>
        </p:nvSpPr>
        <p:spPr>
          <a:xfrm>
            <a:off x="9699760" y="2181160"/>
            <a:ext cx="1149674" cy="783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76%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6B1845F-5FE7-4825-A648-CFB5D73D62C2}"/>
              </a:ext>
            </a:extLst>
          </p:cNvPr>
          <p:cNvSpPr>
            <a:spLocks noChangeAspect="1"/>
          </p:cNvSpPr>
          <p:nvPr/>
        </p:nvSpPr>
        <p:spPr>
          <a:xfrm>
            <a:off x="4442479" y="313632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0C36298-0D7D-41FF-AF30-ADDB6CC70CE9}"/>
              </a:ext>
            </a:extLst>
          </p:cNvPr>
          <p:cNvSpPr>
            <a:spLocks noChangeAspect="1"/>
          </p:cNvSpPr>
          <p:nvPr/>
        </p:nvSpPr>
        <p:spPr>
          <a:xfrm>
            <a:off x="10004596" y="3136329"/>
            <a:ext cx="540000" cy="54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4FBE40F-08CA-4104-8D71-7CB84F48DE28}"/>
              </a:ext>
            </a:extLst>
          </p:cNvPr>
          <p:cNvSpPr>
            <a:spLocks noChangeAspect="1"/>
          </p:cNvSpPr>
          <p:nvPr/>
        </p:nvSpPr>
        <p:spPr>
          <a:xfrm>
            <a:off x="1661421" y="3136329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89B410E-5D00-4B53-B988-13364F3EB272}"/>
              </a:ext>
            </a:extLst>
          </p:cNvPr>
          <p:cNvSpPr>
            <a:spLocks noChangeAspect="1"/>
          </p:cNvSpPr>
          <p:nvPr/>
        </p:nvSpPr>
        <p:spPr>
          <a:xfrm>
            <a:off x="7223537" y="3136329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9CFA761-11EA-421F-9ED1-51EE4EBBCC06}"/>
              </a:ext>
            </a:extLst>
          </p:cNvPr>
          <p:cNvCxnSpPr/>
          <p:nvPr/>
        </p:nvCxnSpPr>
        <p:spPr>
          <a:xfrm>
            <a:off x="1931421" y="3670353"/>
            <a:ext cx="0" cy="36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ACD315-876D-45C9-9A50-036B04DA7507}"/>
              </a:ext>
            </a:extLst>
          </p:cNvPr>
          <p:cNvCxnSpPr/>
          <p:nvPr/>
        </p:nvCxnSpPr>
        <p:spPr>
          <a:xfrm>
            <a:off x="4712479" y="3670353"/>
            <a:ext cx="0" cy="36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1DA37A6-2BE6-4526-9BA4-74A25C9A26E2}"/>
              </a:ext>
            </a:extLst>
          </p:cNvPr>
          <p:cNvCxnSpPr/>
          <p:nvPr/>
        </p:nvCxnSpPr>
        <p:spPr>
          <a:xfrm>
            <a:off x="7511575" y="3670353"/>
            <a:ext cx="0" cy="3600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6572D62-991C-4C80-9501-643CECCFA6F4}"/>
              </a:ext>
            </a:extLst>
          </p:cNvPr>
          <p:cNvCxnSpPr/>
          <p:nvPr/>
        </p:nvCxnSpPr>
        <p:spPr>
          <a:xfrm>
            <a:off x="10274596" y="3670353"/>
            <a:ext cx="0" cy="3600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BE6BB84-189E-4E6D-9366-241B42FAFF84}"/>
              </a:ext>
            </a:extLst>
          </p:cNvPr>
          <p:cNvSpPr txBox="1"/>
          <p:nvPr/>
        </p:nvSpPr>
        <p:spPr>
          <a:xfrm>
            <a:off x="1110524" y="4053029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4D509D-51D8-4C1A-91D6-49667972DA84}"/>
              </a:ext>
            </a:extLst>
          </p:cNvPr>
          <p:cNvSpPr txBox="1"/>
          <p:nvPr/>
        </p:nvSpPr>
        <p:spPr>
          <a:xfrm>
            <a:off x="3897559" y="4053029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B91949-6964-4248-B3BD-480AF0B22898}"/>
              </a:ext>
            </a:extLst>
          </p:cNvPr>
          <p:cNvSpPr txBox="1"/>
          <p:nvPr/>
        </p:nvSpPr>
        <p:spPr>
          <a:xfrm>
            <a:off x="6694648" y="4053029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422D0E-BB1E-4FF3-81C1-ED45EF884204}"/>
              </a:ext>
            </a:extLst>
          </p:cNvPr>
          <p:cNvSpPr txBox="1"/>
          <p:nvPr/>
        </p:nvSpPr>
        <p:spPr>
          <a:xfrm>
            <a:off x="9453700" y="4053029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971B3098-19E2-4817-9165-1780E901CC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421" y="3250013"/>
            <a:ext cx="360000" cy="300000"/>
          </a:xfrm>
          <a:custGeom>
            <a:avLst/>
            <a:gdLst/>
            <a:ahLst/>
            <a:cxnLst/>
            <a:rect l="0" t="0" r="r" b="b"/>
            <a:pathLst>
              <a:path w="1450975" h="1209675">
                <a:moveTo>
                  <a:pt x="180975" y="182562"/>
                </a:moveTo>
                <a:lnTo>
                  <a:pt x="1270000" y="182562"/>
                </a:lnTo>
                <a:lnTo>
                  <a:pt x="1270000" y="725487"/>
                </a:lnTo>
                <a:lnTo>
                  <a:pt x="180975" y="725487"/>
                </a:lnTo>
                <a:lnTo>
                  <a:pt x="180975" y="182562"/>
                </a:lnTo>
                <a:close/>
                <a:moveTo>
                  <a:pt x="120672" y="120703"/>
                </a:moveTo>
                <a:lnTo>
                  <a:pt x="120672" y="785892"/>
                </a:lnTo>
                <a:lnTo>
                  <a:pt x="1330039" y="785892"/>
                </a:lnTo>
                <a:lnTo>
                  <a:pt x="1330039" y="120703"/>
                </a:lnTo>
                <a:lnTo>
                  <a:pt x="120672" y="120703"/>
                </a:lnTo>
                <a:close/>
                <a:moveTo>
                  <a:pt x="114585" y="0"/>
                </a:moveTo>
                <a:lnTo>
                  <a:pt x="120672" y="0"/>
                </a:lnTo>
                <a:lnTo>
                  <a:pt x="1330039" y="0"/>
                </a:lnTo>
                <a:lnTo>
                  <a:pt x="1336390" y="0"/>
                </a:lnTo>
                <a:lnTo>
                  <a:pt x="1342476" y="529"/>
                </a:lnTo>
                <a:lnTo>
                  <a:pt x="1348298" y="1059"/>
                </a:lnTo>
                <a:lnTo>
                  <a:pt x="1354385" y="2382"/>
                </a:lnTo>
                <a:lnTo>
                  <a:pt x="1360207" y="3441"/>
                </a:lnTo>
                <a:lnTo>
                  <a:pt x="1366028" y="5294"/>
                </a:lnTo>
                <a:lnTo>
                  <a:pt x="1371586" y="7147"/>
                </a:lnTo>
                <a:lnTo>
                  <a:pt x="1376878" y="9264"/>
                </a:lnTo>
                <a:lnTo>
                  <a:pt x="1382436" y="11911"/>
                </a:lnTo>
                <a:lnTo>
                  <a:pt x="1387728" y="14558"/>
                </a:lnTo>
                <a:lnTo>
                  <a:pt x="1392492" y="17205"/>
                </a:lnTo>
                <a:lnTo>
                  <a:pt x="1397784" y="20646"/>
                </a:lnTo>
                <a:lnTo>
                  <a:pt x="1402283" y="24087"/>
                </a:lnTo>
                <a:lnTo>
                  <a:pt x="1406782" y="27529"/>
                </a:lnTo>
                <a:lnTo>
                  <a:pt x="1411545" y="31234"/>
                </a:lnTo>
                <a:lnTo>
                  <a:pt x="1415515" y="35205"/>
                </a:lnTo>
                <a:lnTo>
                  <a:pt x="1419749" y="39440"/>
                </a:lnTo>
                <a:lnTo>
                  <a:pt x="1423454" y="44205"/>
                </a:lnTo>
                <a:lnTo>
                  <a:pt x="1426894" y="48705"/>
                </a:lnTo>
                <a:lnTo>
                  <a:pt x="1430334" y="53204"/>
                </a:lnTo>
                <a:lnTo>
                  <a:pt x="1433510" y="58234"/>
                </a:lnTo>
                <a:lnTo>
                  <a:pt x="1436420" y="63263"/>
                </a:lnTo>
                <a:lnTo>
                  <a:pt x="1439067" y="68557"/>
                </a:lnTo>
                <a:lnTo>
                  <a:pt x="1441713" y="73586"/>
                </a:lnTo>
                <a:lnTo>
                  <a:pt x="1443830" y="79145"/>
                </a:lnTo>
                <a:lnTo>
                  <a:pt x="1445683" y="84968"/>
                </a:lnTo>
                <a:lnTo>
                  <a:pt x="1447006" y="90792"/>
                </a:lnTo>
                <a:lnTo>
                  <a:pt x="1448594" y="96615"/>
                </a:lnTo>
                <a:lnTo>
                  <a:pt x="1449652" y="102438"/>
                </a:lnTo>
                <a:lnTo>
                  <a:pt x="1450446" y="108527"/>
                </a:lnTo>
                <a:lnTo>
                  <a:pt x="1450711" y="114615"/>
                </a:lnTo>
                <a:lnTo>
                  <a:pt x="1450975" y="120703"/>
                </a:lnTo>
                <a:lnTo>
                  <a:pt x="1450975" y="785892"/>
                </a:lnTo>
                <a:lnTo>
                  <a:pt x="1450711" y="792245"/>
                </a:lnTo>
                <a:lnTo>
                  <a:pt x="1450446" y="798333"/>
                </a:lnTo>
                <a:lnTo>
                  <a:pt x="1449652" y="804421"/>
                </a:lnTo>
                <a:lnTo>
                  <a:pt x="1448594" y="810244"/>
                </a:lnTo>
                <a:lnTo>
                  <a:pt x="1447006" y="816068"/>
                </a:lnTo>
                <a:lnTo>
                  <a:pt x="1445683" y="821891"/>
                </a:lnTo>
                <a:lnTo>
                  <a:pt x="1443830" y="827714"/>
                </a:lnTo>
                <a:lnTo>
                  <a:pt x="1441713" y="833008"/>
                </a:lnTo>
                <a:lnTo>
                  <a:pt x="1439067" y="838302"/>
                </a:lnTo>
                <a:lnTo>
                  <a:pt x="1436420" y="843596"/>
                </a:lnTo>
                <a:lnTo>
                  <a:pt x="1433510" y="848626"/>
                </a:lnTo>
                <a:lnTo>
                  <a:pt x="1430334" y="853655"/>
                </a:lnTo>
                <a:lnTo>
                  <a:pt x="1426894" y="858155"/>
                </a:lnTo>
                <a:lnTo>
                  <a:pt x="1423454" y="862655"/>
                </a:lnTo>
                <a:lnTo>
                  <a:pt x="1419749" y="867419"/>
                </a:lnTo>
                <a:lnTo>
                  <a:pt x="1415515" y="871654"/>
                </a:lnTo>
                <a:lnTo>
                  <a:pt x="1411545" y="875625"/>
                </a:lnTo>
                <a:lnTo>
                  <a:pt x="1406782" y="879331"/>
                </a:lnTo>
                <a:lnTo>
                  <a:pt x="1402283" y="883036"/>
                </a:lnTo>
                <a:lnTo>
                  <a:pt x="1397784" y="886213"/>
                </a:lnTo>
                <a:lnTo>
                  <a:pt x="1392492" y="889389"/>
                </a:lnTo>
                <a:lnTo>
                  <a:pt x="1387728" y="892301"/>
                </a:lnTo>
                <a:lnTo>
                  <a:pt x="1382436" y="895213"/>
                </a:lnTo>
                <a:lnTo>
                  <a:pt x="1376878" y="897595"/>
                </a:lnTo>
                <a:lnTo>
                  <a:pt x="1371586" y="899713"/>
                </a:lnTo>
                <a:lnTo>
                  <a:pt x="1366028" y="901565"/>
                </a:lnTo>
                <a:lnTo>
                  <a:pt x="1360207" y="903418"/>
                </a:lnTo>
                <a:lnTo>
                  <a:pt x="1354385" y="904477"/>
                </a:lnTo>
                <a:lnTo>
                  <a:pt x="1348298" y="905536"/>
                </a:lnTo>
                <a:lnTo>
                  <a:pt x="1342476" y="906330"/>
                </a:lnTo>
                <a:lnTo>
                  <a:pt x="1336390" y="907124"/>
                </a:lnTo>
                <a:lnTo>
                  <a:pt x="1330039" y="907124"/>
                </a:lnTo>
                <a:lnTo>
                  <a:pt x="846557" y="907124"/>
                </a:lnTo>
                <a:lnTo>
                  <a:pt x="846557" y="1149059"/>
                </a:lnTo>
                <a:lnTo>
                  <a:pt x="906893" y="1149059"/>
                </a:lnTo>
                <a:lnTo>
                  <a:pt x="909539" y="1149059"/>
                </a:lnTo>
                <a:lnTo>
                  <a:pt x="912715" y="1149588"/>
                </a:lnTo>
                <a:lnTo>
                  <a:pt x="916155" y="1150118"/>
                </a:lnTo>
                <a:lnTo>
                  <a:pt x="920918" y="1150912"/>
                </a:lnTo>
                <a:lnTo>
                  <a:pt x="925946" y="1152235"/>
                </a:lnTo>
                <a:lnTo>
                  <a:pt x="931503" y="1154088"/>
                </a:lnTo>
                <a:lnTo>
                  <a:pt x="937061" y="1156471"/>
                </a:lnTo>
                <a:lnTo>
                  <a:pt x="942883" y="1159912"/>
                </a:lnTo>
                <a:lnTo>
                  <a:pt x="945529" y="1161765"/>
                </a:lnTo>
                <a:lnTo>
                  <a:pt x="948175" y="1163882"/>
                </a:lnTo>
                <a:lnTo>
                  <a:pt x="950821" y="1166265"/>
                </a:lnTo>
                <a:lnTo>
                  <a:pt x="953468" y="1168647"/>
                </a:lnTo>
                <a:lnTo>
                  <a:pt x="955585" y="1171559"/>
                </a:lnTo>
                <a:lnTo>
                  <a:pt x="957967" y="1174470"/>
                </a:lnTo>
                <a:lnTo>
                  <a:pt x="959819" y="1177911"/>
                </a:lnTo>
                <a:lnTo>
                  <a:pt x="961671" y="1181617"/>
                </a:lnTo>
                <a:lnTo>
                  <a:pt x="963524" y="1185588"/>
                </a:lnTo>
                <a:lnTo>
                  <a:pt x="964847" y="1189558"/>
                </a:lnTo>
                <a:lnTo>
                  <a:pt x="965905" y="1194058"/>
                </a:lnTo>
                <a:lnTo>
                  <a:pt x="966699" y="1198823"/>
                </a:lnTo>
                <a:lnTo>
                  <a:pt x="967229" y="1204117"/>
                </a:lnTo>
                <a:lnTo>
                  <a:pt x="967493" y="1209675"/>
                </a:lnTo>
                <a:lnTo>
                  <a:pt x="483482" y="1209675"/>
                </a:lnTo>
                <a:lnTo>
                  <a:pt x="484011" y="1206763"/>
                </a:lnTo>
                <a:lnTo>
                  <a:pt x="484011" y="1204117"/>
                </a:lnTo>
                <a:lnTo>
                  <a:pt x="484541" y="1200146"/>
                </a:lnTo>
                <a:lnTo>
                  <a:pt x="485334" y="1195646"/>
                </a:lnTo>
                <a:lnTo>
                  <a:pt x="486922" y="1190352"/>
                </a:lnTo>
                <a:lnTo>
                  <a:pt x="488775" y="1184793"/>
                </a:lnTo>
                <a:lnTo>
                  <a:pt x="491156" y="1179499"/>
                </a:lnTo>
                <a:lnTo>
                  <a:pt x="494332" y="1173676"/>
                </a:lnTo>
                <a:lnTo>
                  <a:pt x="496449" y="1170764"/>
                </a:lnTo>
                <a:lnTo>
                  <a:pt x="498566" y="1168117"/>
                </a:lnTo>
                <a:lnTo>
                  <a:pt x="500683" y="1165735"/>
                </a:lnTo>
                <a:lnTo>
                  <a:pt x="503329" y="1163353"/>
                </a:lnTo>
                <a:lnTo>
                  <a:pt x="506240" y="1160706"/>
                </a:lnTo>
                <a:lnTo>
                  <a:pt x="509151" y="1158588"/>
                </a:lnTo>
                <a:lnTo>
                  <a:pt x="512592" y="1156471"/>
                </a:lnTo>
                <a:lnTo>
                  <a:pt x="516296" y="1154618"/>
                </a:lnTo>
                <a:lnTo>
                  <a:pt x="520001" y="1153030"/>
                </a:lnTo>
                <a:lnTo>
                  <a:pt x="524235" y="1151706"/>
                </a:lnTo>
                <a:lnTo>
                  <a:pt x="528734" y="1150383"/>
                </a:lnTo>
                <a:lnTo>
                  <a:pt x="533497" y="1149853"/>
                </a:lnTo>
                <a:lnTo>
                  <a:pt x="538525" y="1149059"/>
                </a:lnTo>
                <a:lnTo>
                  <a:pt x="544083" y="1149059"/>
                </a:lnTo>
                <a:lnTo>
                  <a:pt x="604683" y="1149059"/>
                </a:lnTo>
                <a:lnTo>
                  <a:pt x="604683" y="907124"/>
                </a:lnTo>
                <a:lnTo>
                  <a:pt x="120672" y="907124"/>
                </a:lnTo>
                <a:lnTo>
                  <a:pt x="114585" y="907124"/>
                </a:lnTo>
                <a:lnTo>
                  <a:pt x="108499" y="906330"/>
                </a:lnTo>
                <a:lnTo>
                  <a:pt x="102412" y="905536"/>
                </a:lnTo>
                <a:lnTo>
                  <a:pt x="96590" y="904477"/>
                </a:lnTo>
                <a:lnTo>
                  <a:pt x="90769" y="903418"/>
                </a:lnTo>
                <a:lnTo>
                  <a:pt x="84947" y="901565"/>
                </a:lnTo>
                <a:lnTo>
                  <a:pt x="79389" y="899713"/>
                </a:lnTo>
                <a:lnTo>
                  <a:pt x="73832" y="897595"/>
                </a:lnTo>
                <a:lnTo>
                  <a:pt x="68539" y="895213"/>
                </a:lnTo>
                <a:lnTo>
                  <a:pt x="63511" y="892301"/>
                </a:lnTo>
                <a:lnTo>
                  <a:pt x="58219" y="889389"/>
                </a:lnTo>
                <a:lnTo>
                  <a:pt x="53455" y="886213"/>
                </a:lnTo>
                <a:lnTo>
                  <a:pt x="48427" y="883036"/>
                </a:lnTo>
                <a:lnTo>
                  <a:pt x="43929" y="879331"/>
                </a:lnTo>
                <a:lnTo>
                  <a:pt x="39695" y="875625"/>
                </a:lnTo>
                <a:lnTo>
                  <a:pt x="35461" y="871654"/>
                </a:lnTo>
                <a:lnTo>
                  <a:pt x="31491" y="867419"/>
                </a:lnTo>
                <a:lnTo>
                  <a:pt x="27786" y="862655"/>
                </a:lnTo>
                <a:lnTo>
                  <a:pt x="24081" y="858155"/>
                </a:lnTo>
                <a:lnTo>
                  <a:pt x="20641" y="853655"/>
                </a:lnTo>
                <a:lnTo>
                  <a:pt x="17466" y="848626"/>
                </a:lnTo>
                <a:lnTo>
                  <a:pt x="14555" y="843596"/>
                </a:lnTo>
                <a:lnTo>
                  <a:pt x="11908" y="838302"/>
                </a:lnTo>
                <a:lnTo>
                  <a:pt x="9527" y="833008"/>
                </a:lnTo>
                <a:lnTo>
                  <a:pt x="7410" y="827714"/>
                </a:lnTo>
                <a:lnTo>
                  <a:pt x="5557" y="821891"/>
                </a:lnTo>
                <a:lnTo>
                  <a:pt x="3705" y="816068"/>
                </a:lnTo>
                <a:lnTo>
                  <a:pt x="2382" y="810244"/>
                </a:lnTo>
                <a:lnTo>
                  <a:pt x="1323" y="804421"/>
                </a:lnTo>
                <a:lnTo>
                  <a:pt x="529" y="798333"/>
                </a:lnTo>
                <a:lnTo>
                  <a:pt x="0" y="792245"/>
                </a:lnTo>
                <a:lnTo>
                  <a:pt x="0" y="785892"/>
                </a:lnTo>
                <a:lnTo>
                  <a:pt x="0" y="120703"/>
                </a:lnTo>
                <a:lnTo>
                  <a:pt x="0" y="114615"/>
                </a:lnTo>
                <a:lnTo>
                  <a:pt x="529" y="108527"/>
                </a:lnTo>
                <a:lnTo>
                  <a:pt x="1323" y="102438"/>
                </a:lnTo>
                <a:lnTo>
                  <a:pt x="2382" y="96615"/>
                </a:lnTo>
                <a:lnTo>
                  <a:pt x="3705" y="90792"/>
                </a:lnTo>
                <a:lnTo>
                  <a:pt x="5557" y="84968"/>
                </a:lnTo>
                <a:lnTo>
                  <a:pt x="7410" y="79145"/>
                </a:lnTo>
                <a:lnTo>
                  <a:pt x="9527" y="73586"/>
                </a:lnTo>
                <a:lnTo>
                  <a:pt x="11908" y="68557"/>
                </a:lnTo>
                <a:lnTo>
                  <a:pt x="14555" y="63263"/>
                </a:lnTo>
                <a:lnTo>
                  <a:pt x="17466" y="58234"/>
                </a:lnTo>
                <a:lnTo>
                  <a:pt x="20641" y="53204"/>
                </a:lnTo>
                <a:lnTo>
                  <a:pt x="24081" y="48705"/>
                </a:lnTo>
                <a:lnTo>
                  <a:pt x="27786" y="44205"/>
                </a:lnTo>
                <a:lnTo>
                  <a:pt x="31491" y="39440"/>
                </a:lnTo>
                <a:lnTo>
                  <a:pt x="35461" y="35205"/>
                </a:lnTo>
                <a:lnTo>
                  <a:pt x="39695" y="31234"/>
                </a:lnTo>
                <a:lnTo>
                  <a:pt x="43929" y="27529"/>
                </a:lnTo>
                <a:lnTo>
                  <a:pt x="48427" y="24087"/>
                </a:lnTo>
                <a:lnTo>
                  <a:pt x="53455" y="20646"/>
                </a:lnTo>
                <a:lnTo>
                  <a:pt x="58219" y="17205"/>
                </a:lnTo>
                <a:lnTo>
                  <a:pt x="63511" y="14558"/>
                </a:lnTo>
                <a:lnTo>
                  <a:pt x="68539" y="11911"/>
                </a:lnTo>
                <a:lnTo>
                  <a:pt x="73832" y="9264"/>
                </a:lnTo>
                <a:lnTo>
                  <a:pt x="79389" y="7147"/>
                </a:lnTo>
                <a:lnTo>
                  <a:pt x="84947" y="5294"/>
                </a:lnTo>
                <a:lnTo>
                  <a:pt x="90769" y="3441"/>
                </a:lnTo>
                <a:lnTo>
                  <a:pt x="96590" y="2382"/>
                </a:lnTo>
                <a:lnTo>
                  <a:pt x="102412" y="1059"/>
                </a:lnTo>
                <a:lnTo>
                  <a:pt x="108499" y="529"/>
                </a:lnTo>
                <a:lnTo>
                  <a:pt x="11458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43200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1DF9A4F-CA70-4D09-B478-5DB43490B0F9}"/>
              </a:ext>
            </a:extLst>
          </p:cNvPr>
          <p:cNvSpPr>
            <a:spLocks noChangeAspect="1"/>
          </p:cNvSpPr>
          <p:nvPr/>
        </p:nvSpPr>
        <p:spPr bwMode="auto">
          <a:xfrm>
            <a:off x="4616479" y="3225569"/>
            <a:ext cx="192000" cy="36000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291158F8-5FDE-4163-8B17-39BEDBB20390}"/>
              </a:ext>
            </a:extLst>
          </p:cNvPr>
          <p:cNvSpPr>
            <a:spLocks noChangeAspect="1"/>
          </p:cNvSpPr>
          <p:nvPr/>
        </p:nvSpPr>
        <p:spPr bwMode="auto">
          <a:xfrm>
            <a:off x="10094596" y="3261817"/>
            <a:ext cx="360000" cy="26940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D2AADF57-8921-456E-AE9E-DFCE16E2C669}"/>
              </a:ext>
            </a:extLst>
          </p:cNvPr>
          <p:cNvSpPr>
            <a:spLocks noChangeAspect="1"/>
          </p:cNvSpPr>
          <p:nvPr/>
        </p:nvSpPr>
        <p:spPr bwMode="auto">
          <a:xfrm>
            <a:off x="7331575" y="3271013"/>
            <a:ext cx="360000" cy="258000"/>
          </a:xfrm>
          <a:custGeom>
            <a:avLst/>
            <a:gdLst>
              <a:gd name="T0" fmla="*/ 134077 w 5868"/>
              <a:gd name="T1" fmla="*/ 590892 h 4208"/>
              <a:gd name="T2" fmla="*/ 192837 w 5868"/>
              <a:gd name="T3" fmla="*/ 596084 h 4208"/>
              <a:gd name="T4" fmla="*/ 512935 w 5868"/>
              <a:gd name="T5" fmla="*/ 497764 h 4208"/>
              <a:gd name="T6" fmla="*/ 530465 w 5868"/>
              <a:gd name="T7" fmla="*/ 456230 h 4208"/>
              <a:gd name="T8" fmla="*/ 704473 w 5868"/>
              <a:gd name="T9" fmla="*/ 239797 h 4208"/>
              <a:gd name="T10" fmla="*/ 980744 w 5868"/>
              <a:gd name="T11" fmla="*/ 212215 h 4208"/>
              <a:gd name="T12" fmla="*/ 1253119 w 5868"/>
              <a:gd name="T13" fmla="*/ 253750 h 4208"/>
              <a:gd name="T14" fmla="*/ 1374859 w 5868"/>
              <a:gd name="T15" fmla="*/ 461746 h 4208"/>
              <a:gd name="T16" fmla="*/ 1400831 w 5868"/>
              <a:gd name="T17" fmla="*/ 505228 h 4208"/>
              <a:gd name="T18" fmla="*/ 1725798 w 5868"/>
              <a:gd name="T19" fmla="*/ 598031 h 4208"/>
              <a:gd name="T20" fmla="*/ 1779363 w 5868"/>
              <a:gd name="T21" fmla="*/ 585052 h 4208"/>
              <a:gd name="T22" fmla="*/ 1901104 w 5868"/>
              <a:gd name="T23" fmla="*/ 336494 h 4208"/>
              <a:gd name="T24" fmla="*/ 1897533 w 5868"/>
              <a:gd name="T25" fmla="*/ 289443 h 4208"/>
              <a:gd name="T26" fmla="*/ 1777740 w 5868"/>
              <a:gd name="T27" fmla="*/ 214162 h 4208"/>
              <a:gd name="T28" fmla="*/ 1493029 w 5868"/>
              <a:gd name="T29" fmla="*/ 92155 h 4208"/>
              <a:gd name="T30" fmla="*/ 1208318 w 5868"/>
              <a:gd name="T31" fmla="*/ 20767 h 4208"/>
              <a:gd name="T32" fmla="*/ 924256 w 5868"/>
              <a:gd name="T33" fmla="*/ 649 h 4208"/>
              <a:gd name="T34" fmla="*/ 639545 w 5868"/>
              <a:gd name="T35" fmla="*/ 30826 h 4208"/>
              <a:gd name="T36" fmla="*/ 355158 w 5868"/>
              <a:gd name="T37" fmla="*/ 112273 h 4208"/>
              <a:gd name="T38" fmla="*/ 70123 w 5868"/>
              <a:gd name="T39" fmla="*/ 244664 h 4208"/>
              <a:gd name="T40" fmla="*/ 3246 w 5868"/>
              <a:gd name="T41" fmla="*/ 297880 h 4208"/>
              <a:gd name="T42" fmla="*/ 10713 w 5868"/>
              <a:gd name="T43" fmla="*/ 355314 h 4208"/>
              <a:gd name="T44" fmla="*/ 772973 w 5868"/>
              <a:gd name="T45" fmla="*/ 339414 h 4208"/>
              <a:gd name="T46" fmla="*/ 960941 w 5868"/>
              <a:gd name="T47" fmla="*/ 320919 h 4208"/>
              <a:gd name="T48" fmla="*/ 1130729 w 5868"/>
              <a:gd name="T49" fmla="*/ 336169 h 4208"/>
              <a:gd name="T50" fmla="*/ 1259936 w 5868"/>
              <a:gd name="T51" fmla="*/ 525021 h 4208"/>
              <a:gd name="T52" fmla="*/ 1298244 w 5868"/>
              <a:gd name="T53" fmla="*/ 601925 h 4208"/>
              <a:gd name="T54" fmla="*/ 1598862 w 5868"/>
              <a:gd name="T55" fmla="*/ 671041 h 4208"/>
              <a:gd name="T56" fmla="*/ 1662168 w 5868"/>
              <a:gd name="T57" fmla="*/ 717767 h 4208"/>
              <a:gd name="T58" fmla="*/ 253546 w 5868"/>
              <a:gd name="T59" fmla="*/ 1210015 h 4208"/>
              <a:gd name="T60" fmla="*/ 273024 w 5868"/>
              <a:gd name="T61" fmla="*/ 698947 h 4208"/>
              <a:gd name="T62" fmla="*/ 576240 w 5868"/>
              <a:gd name="T63" fmla="*/ 620745 h 4208"/>
              <a:gd name="T64" fmla="*/ 641493 w 5868"/>
              <a:gd name="T65" fmla="*/ 585376 h 4208"/>
              <a:gd name="T66" fmla="*/ 662595 w 5868"/>
              <a:gd name="T67" fmla="*/ 367969 h 4208"/>
              <a:gd name="T68" fmla="*/ 1077163 w 5868"/>
              <a:gd name="T69" fmla="*/ 564933 h 4208"/>
              <a:gd name="T70" fmla="*/ 1178776 w 5868"/>
              <a:gd name="T71" fmla="*/ 636970 h 4208"/>
              <a:gd name="T72" fmla="*/ 1245003 w 5868"/>
              <a:gd name="T73" fmla="*/ 759302 h 4208"/>
              <a:gd name="T74" fmla="*/ 1252145 w 5868"/>
              <a:gd name="T75" fmla="*/ 867032 h 4208"/>
              <a:gd name="T76" fmla="*/ 1229095 w 5868"/>
              <a:gd name="T77" fmla="*/ 949452 h 4208"/>
              <a:gd name="T78" fmla="*/ 1125210 w 5868"/>
              <a:gd name="T79" fmla="*/ 852430 h 4208"/>
              <a:gd name="T80" fmla="*/ 1117094 w 5868"/>
              <a:gd name="T81" fmla="*/ 775851 h 4208"/>
              <a:gd name="T82" fmla="*/ 1079435 w 5868"/>
              <a:gd name="T83" fmla="*/ 716794 h 4208"/>
              <a:gd name="T84" fmla="*/ 1012883 w 5868"/>
              <a:gd name="T85" fmla="*/ 676882 h 4208"/>
              <a:gd name="T86" fmla="*/ 940164 w 5868"/>
              <a:gd name="T87" fmla="*/ 671365 h 4208"/>
              <a:gd name="T88" fmla="*/ 867768 w 5868"/>
              <a:gd name="T89" fmla="*/ 701867 h 4208"/>
              <a:gd name="T90" fmla="*/ 821994 w 5868"/>
              <a:gd name="T91" fmla="*/ 754434 h 4208"/>
              <a:gd name="T92" fmla="*/ 802515 w 5868"/>
              <a:gd name="T93" fmla="*/ 831662 h 4208"/>
              <a:gd name="T94" fmla="*/ 818423 w 5868"/>
              <a:gd name="T95" fmla="*/ 901752 h 4208"/>
              <a:gd name="T96" fmla="*/ 861600 w 5868"/>
              <a:gd name="T97" fmla="*/ 956590 h 4208"/>
              <a:gd name="T98" fmla="*/ 932048 w 5868"/>
              <a:gd name="T99" fmla="*/ 990337 h 4208"/>
              <a:gd name="T100" fmla="*/ 999573 w 5868"/>
              <a:gd name="T101" fmla="*/ 990013 h 4208"/>
              <a:gd name="T102" fmla="*/ 1060606 w 5868"/>
              <a:gd name="T103" fmla="*/ 962107 h 4208"/>
              <a:gd name="T104" fmla="*/ 1081058 w 5868"/>
              <a:gd name="T105" fmla="*/ 1096445 h 4208"/>
              <a:gd name="T106" fmla="*/ 964512 w 5868"/>
              <a:gd name="T107" fmla="*/ 1120781 h 4208"/>
              <a:gd name="T108" fmla="*/ 826863 w 5868"/>
              <a:gd name="T109" fmla="*/ 1085736 h 4208"/>
              <a:gd name="T110" fmla="*/ 732717 w 5868"/>
              <a:gd name="T111" fmla="*/ 1004614 h 4208"/>
              <a:gd name="T112" fmla="*/ 678827 w 5868"/>
              <a:gd name="T113" fmla="*/ 875793 h 4208"/>
              <a:gd name="T114" fmla="*/ 688241 w 5868"/>
              <a:gd name="T115" fmla="*/ 745673 h 4208"/>
              <a:gd name="T116" fmla="*/ 760312 w 5868"/>
              <a:gd name="T117" fmla="*/ 627235 h 4208"/>
              <a:gd name="T118" fmla="*/ 865171 w 5868"/>
              <a:gd name="T119" fmla="*/ 560066 h 4208"/>
              <a:gd name="T120" fmla="*/ 1577111 w 5868"/>
              <a:gd name="T121" fmla="*/ 1240842 h 4208"/>
              <a:gd name="T122" fmla="*/ 345419 w 5868"/>
              <a:gd name="T123" fmla="*/ 1240842 h 420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868" h="4208">
                <a:moveTo>
                  <a:pt x="49" y="1128"/>
                </a:moveTo>
                <a:lnTo>
                  <a:pt x="49" y="1128"/>
                </a:lnTo>
                <a:lnTo>
                  <a:pt x="345" y="1748"/>
                </a:lnTo>
                <a:lnTo>
                  <a:pt x="354" y="1764"/>
                </a:lnTo>
                <a:lnTo>
                  <a:pt x="364" y="1778"/>
                </a:lnTo>
                <a:lnTo>
                  <a:pt x="375" y="1790"/>
                </a:lnTo>
                <a:lnTo>
                  <a:pt x="387" y="1803"/>
                </a:lnTo>
                <a:lnTo>
                  <a:pt x="400" y="1813"/>
                </a:lnTo>
                <a:lnTo>
                  <a:pt x="413" y="1821"/>
                </a:lnTo>
                <a:lnTo>
                  <a:pt x="428" y="1828"/>
                </a:lnTo>
                <a:lnTo>
                  <a:pt x="443" y="1834"/>
                </a:lnTo>
                <a:lnTo>
                  <a:pt x="460" y="1838"/>
                </a:lnTo>
                <a:lnTo>
                  <a:pt x="477" y="1842"/>
                </a:lnTo>
                <a:lnTo>
                  <a:pt x="495" y="1844"/>
                </a:lnTo>
                <a:lnTo>
                  <a:pt x="512" y="1845"/>
                </a:lnTo>
                <a:lnTo>
                  <a:pt x="531" y="1845"/>
                </a:lnTo>
                <a:lnTo>
                  <a:pt x="551" y="1843"/>
                </a:lnTo>
                <a:lnTo>
                  <a:pt x="573" y="1841"/>
                </a:lnTo>
                <a:lnTo>
                  <a:pt x="594" y="1837"/>
                </a:lnTo>
                <a:lnTo>
                  <a:pt x="1457" y="1607"/>
                </a:lnTo>
                <a:lnTo>
                  <a:pt x="1479" y="1599"/>
                </a:lnTo>
                <a:lnTo>
                  <a:pt x="1500" y="1589"/>
                </a:lnTo>
                <a:lnTo>
                  <a:pt x="1519" y="1579"/>
                </a:lnTo>
                <a:lnTo>
                  <a:pt x="1537" y="1569"/>
                </a:lnTo>
                <a:lnTo>
                  <a:pt x="1552" y="1557"/>
                </a:lnTo>
                <a:lnTo>
                  <a:pt x="1567" y="1546"/>
                </a:lnTo>
                <a:lnTo>
                  <a:pt x="1580" y="1534"/>
                </a:lnTo>
                <a:lnTo>
                  <a:pt x="1591" y="1522"/>
                </a:lnTo>
                <a:lnTo>
                  <a:pt x="1601" y="1510"/>
                </a:lnTo>
                <a:lnTo>
                  <a:pt x="1610" y="1496"/>
                </a:lnTo>
                <a:lnTo>
                  <a:pt x="1617" y="1482"/>
                </a:lnTo>
                <a:lnTo>
                  <a:pt x="1624" y="1467"/>
                </a:lnTo>
                <a:lnTo>
                  <a:pt x="1628" y="1453"/>
                </a:lnTo>
                <a:lnTo>
                  <a:pt x="1632" y="1438"/>
                </a:lnTo>
                <a:lnTo>
                  <a:pt x="1633" y="1423"/>
                </a:lnTo>
                <a:lnTo>
                  <a:pt x="1634" y="1406"/>
                </a:lnTo>
                <a:lnTo>
                  <a:pt x="1627" y="927"/>
                </a:lnTo>
                <a:lnTo>
                  <a:pt x="1664" y="910"/>
                </a:lnTo>
                <a:lnTo>
                  <a:pt x="1701" y="894"/>
                </a:lnTo>
                <a:lnTo>
                  <a:pt x="1775" y="863"/>
                </a:lnTo>
                <a:lnTo>
                  <a:pt x="1851" y="834"/>
                </a:lnTo>
                <a:lnTo>
                  <a:pt x="1929" y="807"/>
                </a:lnTo>
                <a:lnTo>
                  <a:pt x="2008" y="782"/>
                </a:lnTo>
                <a:lnTo>
                  <a:pt x="2089" y="759"/>
                </a:lnTo>
                <a:lnTo>
                  <a:pt x="2170" y="739"/>
                </a:lnTo>
                <a:lnTo>
                  <a:pt x="2252" y="720"/>
                </a:lnTo>
                <a:lnTo>
                  <a:pt x="2335" y="705"/>
                </a:lnTo>
                <a:lnTo>
                  <a:pt x="2420" y="690"/>
                </a:lnTo>
                <a:lnTo>
                  <a:pt x="2504" y="679"/>
                </a:lnTo>
                <a:lnTo>
                  <a:pt x="2589" y="669"/>
                </a:lnTo>
                <a:lnTo>
                  <a:pt x="2675" y="661"/>
                </a:lnTo>
                <a:lnTo>
                  <a:pt x="2761" y="657"/>
                </a:lnTo>
                <a:lnTo>
                  <a:pt x="2848" y="654"/>
                </a:lnTo>
                <a:lnTo>
                  <a:pt x="2934" y="652"/>
                </a:lnTo>
                <a:lnTo>
                  <a:pt x="3021" y="654"/>
                </a:lnTo>
                <a:lnTo>
                  <a:pt x="3106" y="657"/>
                </a:lnTo>
                <a:lnTo>
                  <a:pt x="3192" y="661"/>
                </a:lnTo>
                <a:lnTo>
                  <a:pt x="3278" y="669"/>
                </a:lnTo>
                <a:lnTo>
                  <a:pt x="3364" y="679"/>
                </a:lnTo>
                <a:lnTo>
                  <a:pt x="3449" y="690"/>
                </a:lnTo>
                <a:lnTo>
                  <a:pt x="3532" y="705"/>
                </a:lnTo>
                <a:lnTo>
                  <a:pt x="3616" y="720"/>
                </a:lnTo>
                <a:lnTo>
                  <a:pt x="3698" y="739"/>
                </a:lnTo>
                <a:lnTo>
                  <a:pt x="3780" y="759"/>
                </a:lnTo>
                <a:lnTo>
                  <a:pt x="3860" y="782"/>
                </a:lnTo>
                <a:lnTo>
                  <a:pt x="3939" y="807"/>
                </a:lnTo>
                <a:lnTo>
                  <a:pt x="4017" y="834"/>
                </a:lnTo>
                <a:lnTo>
                  <a:pt x="4093" y="863"/>
                </a:lnTo>
                <a:lnTo>
                  <a:pt x="4168" y="894"/>
                </a:lnTo>
                <a:lnTo>
                  <a:pt x="4204" y="910"/>
                </a:lnTo>
                <a:lnTo>
                  <a:pt x="4241" y="927"/>
                </a:lnTo>
                <a:lnTo>
                  <a:pt x="4235" y="1406"/>
                </a:lnTo>
                <a:lnTo>
                  <a:pt x="4235" y="1423"/>
                </a:lnTo>
                <a:lnTo>
                  <a:pt x="4237" y="1438"/>
                </a:lnTo>
                <a:lnTo>
                  <a:pt x="4240" y="1453"/>
                </a:lnTo>
                <a:lnTo>
                  <a:pt x="4245" y="1467"/>
                </a:lnTo>
                <a:lnTo>
                  <a:pt x="4250" y="1482"/>
                </a:lnTo>
                <a:lnTo>
                  <a:pt x="4258" y="1496"/>
                </a:lnTo>
                <a:lnTo>
                  <a:pt x="4266" y="1510"/>
                </a:lnTo>
                <a:lnTo>
                  <a:pt x="4276" y="1522"/>
                </a:lnTo>
                <a:lnTo>
                  <a:pt x="4288" y="1534"/>
                </a:lnTo>
                <a:lnTo>
                  <a:pt x="4300" y="1546"/>
                </a:lnTo>
                <a:lnTo>
                  <a:pt x="4315" y="1557"/>
                </a:lnTo>
                <a:lnTo>
                  <a:pt x="4331" y="1569"/>
                </a:lnTo>
                <a:lnTo>
                  <a:pt x="4349" y="1579"/>
                </a:lnTo>
                <a:lnTo>
                  <a:pt x="4368" y="1589"/>
                </a:lnTo>
                <a:lnTo>
                  <a:pt x="4389" y="1599"/>
                </a:lnTo>
                <a:lnTo>
                  <a:pt x="4412" y="1607"/>
                </a:lnTo>
                <a:lnTo>
                  <a:pt x="5275" y="1837"/>
                </a:lnTo>
                <a:lnTo>
                  <a:pt x="5296" y="1841"/>
                </a:lnTo>
                <a:lnTo>
                  <a:pt x="5316" y="1843"/>
                </a:lnTo>
                <a:lnTo>
                  <a:pt x="5336" y="1845"/>
                </a:lnTo>
                <a:lnTo>
                  <a:pt x="5355" y="1845"/>
                </a:lnTo>
                <a:lnTo>
                  <a:pt x="5374" y="1844"/>
                </a:lnTo>
                <a:lnTo>
                  <a:pt x="5392" y="1842"/>
                </a:lnTo>
                <a:lnTo>
                  <a:pt x="5408" y="1838"/>
                </a:lnTo>
                <a:lnTo>
                  <a:pt x="5425" y="1834"/>
                </a:lnTo>
                <a:lnTo>
                  <a:pt x="5440" y="1828"/>
                </a:lnTo>
                <a:lnTo>
                  <a:pt x="5454" y="1821"/>
                </a:lnTo>
                <a:lnTo>
                  <a:pt x="5469" y="1813"/>
                </a:lnTo>
                <a:lnTo>
                  <a:pt x="5481" y="1803"/>
                </a:lnTo>
                <a:lnTo>
                  <a:pt x="5493" y="1790"/>
                </a:lnTo>
                <a:lnTo>
                  <a:pt x="5504" y="1778"/>
                </a:lnTo>
                <a:lnTo>
                  <a:pt x="5514" y="1764"/>
                </a:lnTo>
                <a:lnTo>
                  <a:pt x="5523" y="1748"/>
                </a:lnTo>
                <a:lnTo>
                  <a:pt x="5820" y="1128"/>
                </a:lnTo>
                <a:lnTo>
                  <a:pt x="5835" y="1095"/>
                </a:lnTo>
                <a:lnTo>
                  <a:pt x="5848" y="1065"/>
                </a:lnTo>
                <a:lnTo>
                  <a:pt x="5856" y="1037"/>
                </a:lnTo>
                <a:lnTo>
                  <a:pt x="5863" y="1011"/>
                </a:lnTo>
                <a:lnTo>
                  <a:pt x="5867" y="988"/>
                </a:lnTo>
                <a:lnTo>
                  <a:pt x="5868" y="966"/>
                </a:lnTo>
                <a:lnTo>
                  <a:pt x="5868" y="956"/>
                </a:lnTo>
                <a:lnTo>
                  <a:pt x="5867" y="946"/>
                </a:lnTo>
                <a:lnTo>
                  <a:pt x="5864" y="936"/>
                </a:lnTo>
                <a:lnTo>
                  <a:pt x="5862" y="927"/>
                </a:lnTo>
                <a:lnTo>
                  <a:pt x="5859" y="918"/>
                </a:lnTo>
                <a:lnTo>
                  <a:pt x="5854" y="909"/>
                </a:lnTo>
                <a:lnTo>
                  <a:pt x="5845" y="892"/>
                </a:lnTo>
                <a:lnTo>
                  <a:pt x="5833" y="876"/>
                </a:lnTo>
                <a:lnTo>
                  <a:pt x="5820" y="861"/>
                </a:lnTo>
                <a:lnTo>
                  <a:pt x="5803" y="846"/>
                </a:lnTo>
                <a:lnTo>
                  <a:pt x="5784" y="832"/>
                </a:lnTo>
                <a:lnTo>
                  <a:pt x="5763" y="817"/>
                </a:lnTo>
                <a:lnTo>
                  <a:pt x="5741" y="803"/>
                </a:lnTo>
                <a:lnTo>
                  <a:pt x="5652" y="754"/>
                </a:lnTo>
                <a:lnTo>
                  <a:pt x="5564" y="706"/>
                </a:lnTo>
                <a:lnTo>
                  <a:pt x="5476" y="660"/>
                </a:lnTo>
                <a:lnTo>
                  <a:pt x="5389" y="616"/>
                </a:lnTo>
                <a:lnTo>
                  <a:pt x="5301" y="572"/>
                </a:lnTo>
                <a:lnTo>
                  <a:pt x="5213" y="531"/>
                </a:lnTo>
                <a:lnTo>
                  <a:pt x="5125" y="491"/>
                </a:lnTo>
                <a:lnTo>
                  <a:pt x="5037" y="452"/>
                </a:lnTo>
                <a:lnTo>
                  <a:pt x="4950" y="415"/>
                </a:lnTo>
                <a:lnTo>
                  <a:pt x="4862" y="381"/>
                </a:lnTo>
                <a:lnTo>
                  <a:pt x="4774" y="346"/>
                </a:lnTo>
                <a:lnTo>
                  <a:pt x="4686" y="315"/>
                </a:lnTo>
                <a:lnTo>
                  <a:pt x="4599" y="284"/>
                </a:lnTo>
                <a:lnTo>
                  <a:pt x="4511" y="255"/>
                </a:lnTo>
                <a:lnTo>
                  <a:pt x="4423" y="228"/>
                </a:lnTo>
                <a:lnTo>
                  <a:pt x="4336" y="201"/>
                </a:lnTo>
                <a:lnTo>
                  <a:pt x="4248" y="178"/>
                </a:lnTo>
                <a:lnTo>
                  <a:pt x="4161" y="154"/>
                </a:lnTo>
                <a:lnTo>
                  <a:pt x="4073" y="133"/>
                </a:lnTo>
                <a:lnTo>
                  <a:pt x="3985" y="114"/>
                </a:lnTo>
                <a:lnTo>
                  <a:pt x="3898" y="95"/>
                </a:lnTo>
                <a:lnTo>
                  <a:pt x="3810" y="80"/>
                </a:lnTo>
                <a:lnTo>
                  <a:pt x="3722" y="64"/>
                </a:lnTo>
                <a:lnTo>
                  <a:pt x="3635" y="51"/>
                </a:lnTo>
                <a:lnTo>
                  <a:pt x="3547" y="39"/>
                </a:lnTo>
                <a:lnTo>
                  <a:pt x="3460" y="29"/>
                </a:lnTo>
                <a:lnTo>
                  <a:pt x="3372" y="21"/>
                </a:lnTo>
                <a:lnTo>
                  <a:pt x="3285" y="14"/>
                </a:lnTo>
                <a:lnTo>
                  <a:pt x="3197" y="8"/>
                </a:lnTo>
                <a:lnTo>
                  <a:pt x="3109" y="4"/>
                </a:lnTo>
                <a:lnTo>
                  <a:pt x="3022" y="2"/>
                </a:lnTo>
                <a:lnTo>
                  <a:pt x="2934" y="0"/>
                </a:lnTo>
                <a:lnTo>
                  <a:pt x="2847" y="2"/>
                </a:lnTo>
                <a:lnTo>
                  <a:pt x="2759" y="4"/>
                </a:lnTo>
                <a:lnTo>
                  <a:pt x="2672" y="8"/>
                </a:lnTo>
                <a:lnTo>
                  <a:pt x="2584" y="14"/>
                </a:lnTo>
                <a:lnTo>
                  <a:pt x="2497" y="21"/>
                </a:lnTo>
                <a:lnTo>
                  <a:pt x="2409" y="29"/>
                </a:lnTo>
                <a:lnTo>
                  <a:pt x="2320" y="39"/>
                </a:lnTo>
                <a:lnTo>
                  <a:pt x="2234" y="51"/>
                </a:lnTo>
                <a:lnTo>
                  <a:pt x="2145" y="64"/>
                </a:lnTo>
                <a:lnTo>
                  <a:pt x="2059" y="80"/>
                </a:lnTo>
                <a:lnTo>
                  <a:pt x="1970" y="95"/>
                </a:lnTo>
                <a:lnTo>
                  <a:pt x="1882" y="114"/>
                </a:lnTo>
                <a:lnTo>
                  <a:pt x="1795" y="133"/>
                </a:lnTo>
                <a:lnTo>
                  <a:pt x="1707" y="154"/>
                </a:lnTo>
                <a:lnTo>
                  <a:pt x="1620" y="178"/>
                </a:lnTo>
                <a:lnTo>
                  <a:pt x="1532" y="201"/>
                </a:lnTo>
                <a:lnTo>
                  <a:pt x="1444" y="228"/>
                </a:lnTo>
                <a:lnTo>
                  <a:pt x="1357" y="255"/>
                </a:lnTo>
                <a:lnTo>
                  <a:pt x="1269" y="284"/>
                </a:lnTo>
                <a:lnTo>
                  <a:pt x="1181" y="315"/>
                </a:lnTo>
                <a:lnTo>
                  <a:pt x="1094" y="346"/>
                </a:lnTo>
                <a:lnTo>
                  <a:pt x="1006" y="381"/>
                </a:lnTo>
                <a:lnTo>
                  <a:pt x="918" y="415"/>
                </a:lnTo>
                <a:lnTo>
                  <a:pt x="830" y="452"/>
                </a:lnTo>
                <a:lnTo>
                  <a:pt x="743" y="491"/>
                </a:lnTo>
                <a:lnTo>
                  <a:pt x="655" y="531"/>
                </a:lnTo>
                <a:lnTo>
                  <a:pt x="567" y="572"/>
                </a:lnTo>
                <a:lnTo>
                  <a:pt x="479" y="616"/>
                </a:lnTo>
                <a:lnTo>
                  <a:pt x="391" y="660"/>
                </a:lnTo>
                <a:lnTo>
                  <a:pt x="303" y="706"/>
                </a:lnTo>
                <a:lnTo>
                  <a:pt x="216" y="754"/>
                </a:lnTo>
                <a:lnTo>
                  <a:pt x="128" y="803"/>
                </a:lnTo>
                <a:lnTo>
                  <a:pt x="104" y="817"/>
                </a:lnTo>
                <a:lnTo>
                  <a:pt x="84" y="832"/>
                </a:lnTo>
                <a:lnTo>
                  <a:pt x="65" y="846"/>
                </a:lnTo>
                <a:lnTo>
                  <a:pt x="49" y="861"/>
                </a:lnTo>
                <a:lnTo>
                  <a:pt x="34" y="876"/>
                </a:lnTo>
                <a:lnTo>
                  <a:pt x="23" y="892"/>
                </a:lnTo>
                <a:lnTo>
                  <a:pt x="13" y="909"/>
                </a:lnTo>
                <a:lnTo>
                  <a:pt x="10" y="918"/>
                </a:lnTo>
                <a:lnTo>
                  <a:pt x="6" y="927"/>
                </a:lnTo>
                <a:lnTo>
                  <a:pt x="4" y="936"/>
                </a:lnTo>
                <a:lnTo>
                  <a:pt x="2" y="946"/>
                </a:lnTo>
                <a:lnTo>
                  <a:pt x="1" y="956"/>
                </a:lnTo>
                <a:lnTo>
                  <a:pt x="0" y="966"/>
                </a:lnTo>
                <a:lnTo>
                  <a:pt x="1" y="988"/>
                </a:lnTo>
                <a:lnTo>
                  <a:pt x="4" y="1011"/>
                </a:lnTo>
                <a:lnTo>
                  <a:pt x="11" y="1037"/>
                </a:lnTo>
                <a:lnTo>
                  <a:pt x="21" y="1065"/>
                </a:lnTo>
                <a:lnTo>
                  <a:pt x="33" y="1095"/>
                </a:lnTo>
                <a:lnTo>
                  <a:pt x="49" y="1128"/>
                </a:lnTo>
                <a:close/>
                <a:moveTo>
                  <a:pt x="2041" y="1134"/>
                </a:moveTo>
                <a:lnTo>
                  <a:pt x="2041" y="1134"/>
                </a:lnTo>
                <a:lnTo>
                  <a:pt x="2096" y="1117"/>
                </a:lnTo>
                <a:lnTo>
                  <a:pt x="2153" y="1101"/>
                </a:lnTo>
                <a:lnTo>
                  <a:pt x="2210" y="1085"/>
                </a:lnTo>
                <a:lnTo>
                  <a:pt x="2267" y="1072"/>
                </a:lnTo>
                <a:lnTo>
                  <a:pt x="2324" y="1058"/>
                </a:lnTo>
                <a:lnTo>
                  <a:pt x="2381" y="1046"/>
                </a:lnTo>
                <a:lnTo>
                  <a:pt x="2438" y="1036"/>
                </a:lnTo>
                <a:lnTo>
                  <a:pt x="2495" y="1026"/>
                </a:lnTo>
                <a:lnTo>
                  <a:pt x="2553" y="1017"/>
                </a:lnTo>
                <a:lnTo>
                  <a:pt x="2610" y="1009"/>
                </a:lnTo>
                <a:lnTo>
                  <a:pt x="2668" y="1004"/>
                </a:lnTo>
                <a:lnTo>
                  <a:pt x="2726" y="998"/>
                </a:lnTo>
                <a:lnTo>
                  <a:pt x="2785" y="995"/>
                </a:lnTo>
                <a:lnTo>
                  <a:pt x="2843" y="991"/>
                </a:lnTo>
                <a:lnTo>
                  <a:pt x="2902" y="989"/>
                </a:lnTo>
                <a:lnTo>
                  <a:pt x="2960" y="989"/>
                </a:lnTo>
                <a:lnTo>
                  <a:pt x="3019" y="989"/>
                </a:lnTo>
                <a:lnTo>
                  <a:pt x="3079" y="991"/>
                </a:lnTo>
                <a:lnTo>
                  <a:pt x="3136" y="995"/>
                </a:lnTo>
                <a:lnTo>
                  <a:pt x="3194" y="998"/>
                </a:lnTo>
                <a:lnTo>
                  <a:pt x="3252" y="1004"/>
                </a:lnTo>
                <a:lnTo>
                  <a:pt x="3310" y="1009"/>
                </a:lnTo>
                <a:lnTo>
                  <a:pt x="3368" y="1017"/>
                </a:lnTo>
                <a:lnTo>
                  <a:pt x="3426" y="1026"/>
                </a:lnTo>
                <a:lnTo>
                  <a:pt x="3483" y="1036"/>
                </a:lnTo>
                <a:lnTo>
                  <a:pt x="3541" y="1046"/>
                </a:lnTo>
                <a:lnTo>
                  <a:pt x="3598" y="1058"/>
                </a:lnTo>
                <a:lnTo>
                  <a:pt x="3655" y="1072"/>
                </a:lnTo>
                <a:lnTo>
                  <a:pt x="3712" y="1085"/>
                </a:lnTo>
                <a:lnTo>
                  <a:pt x="3769" y="1101"/>
                </a:lnTo>
                <a:lnTo>
                  <a:pt x="3824" y="1117"/>
                </a:lnTo>
                <a:lnTo>
                  <a:pt x="3881" y="1134"/>
                </a:lnTo>
                <a:lnTo>
                  <a:pt x="3881" y="1618"/>
                </a:lnTo>
                <a:lnTo>
                  <a:pt x="3884" y="1651"/>
                </a:lnTo>
                <a:lnTo>
                  <a:pt x="3890" y="1681"/>
                </a:lnTo>
                <a:lnTo>
                  <a:pt x="3898" y="1709"/>
                </a:lnTo>
                <a:lnTo>
                  <a:pt x="3907" y="1736"/>
                </a:lnTo>
                <a:lnTo>
                  <a:pt x="3918" y="1760"/>
                </a:lnTo>
                <a:lnTo>
                  <a:pt x="3931" y="1783"/>
                </a:lnTo>
                <a:lnTo>
                  <a:pt x="3946" y="1804"/>
                </a:lnTo>
                <a:lnTo>
                  <a:pt x="3961" y="1823"/>
                </a:lnTo>
                <a:lnTo>
                  <a:pt x="3979" y="1839"/>
                </a:lnTo>
                <a:lnTo>
                  <a:pt x="3999" y="1855"/>
                </a:lnTo>
                <a:lnTo>
                  <a:pt x="4020" y="1868"/>
                </a:lnTo>
                <a:lnTo>
                  <a:pt x="4043" y="1881"/>
                </a:lnTo>
                <a:lnTo>
                  <a:pt x="4066" y="1891"/>
                </a:lnTo>
                <a:lnTo>
                  <a:pt x="4092" y="1900"/>
                </a:lnTo>
                <a:lnTo>
                  <a:pt x="4119" y="1907"/>
                </a:lnTo>
                <a:lnTo>
                  <a:pt x="4146" y="1913"/>
                </a:lnTo>
                <a:lnTo>
                  <a:pt x="4896" y="2061"/>
                </a:lnTo>
                <a:lnTo>
                  <a:pt x="4925" y="2068"/>
                </a:lnTo>
                <a:lnTo>
                  <a:pt x="4951" y="2077"/>
                </a:lnTo>
                <a:lnTo>
                  <a:pt x="4977" y="2086"/>
                </a:lnTo>
                <a:lnTo>
                  <a:pt x="5001" y="2097"/>
                </a:lnTo>
                <a:lnTo>
                  <a:pt x="5024" y="2109"/>
                </a:lnTo>
                <a:lnTo>
                  <a:pt x="5044" y="2123"/>
                </a:lnTo>
                <a:lnTo>
                  <a:pt x="5063" y="2137"/>
                </a:lnTo>
                <a:lnTo>
                  <a:pt x="5081" y="2154"/>
                </a:lnTo>
                <a:lnTo>
                  <a:pt x="5095" y="2172"/>
                </a:lnTo>
                <a:lnTo>
                  <a:pt x="5108" y="2191"/>
                </a:lnTo>
                <a:lnTo>
                  <a:pt x="5120" y="2212"/>
                </a:lnTo>
                <a:lnTo>
                  <a:pt x="5129" y="2235"/>
                </a:lnTo>
                <a:lnTo>
                  <a:pt x="5134" y="2260"/>
                </a:lnTo>
                <a:lnTo>
                  <a:pt x="5139" y="2285"/>
                </a:lnTo>
                <a:lnTo>
                  <a:pt x="5141" y="2314"/>
                </a:lnTo>
                <a:lnTo>
                  <a:pt x="5141" y="2344"/>
                </a:lnTo>
                <a:lnTo>
                  <a:pt x="5141" y="3729"/>
                </a:lnTo>
                <a:lnTo>
                  <a:pt x="2960" y="3729"/>
                </a:lnTo>
                <a:lnTo>
                  <a:pt x="781" y="3729"/>
                </a:lnTo>
                <a:lnTo>
                  <a:pt x="781" y="2344"/>
                </a:lnTo>
                <a:lnTo>
                  <a:pt x="780" y="2314"/>
                </a:lnTo>
                <a:lnTo>
                  <a:pt x="782" y="2285"/>
                </a:lnTo>
                <a:lnTo>
                  <a:pt x="787" y="2260"/>
                </a:lnTo>
                <a:lnTo>
                  <a:pt x="793" y="2235"/>
                </a:lnTo>
                <a:lnTo>
                  <a:pt x="802" y="2212"/>
                </a:lnTo>
                <a:lnTo>
                  <a:pt x="813" y="2191"/>
                </a:lnTo>
                <a:lnTo>
                  <a:pt x="826" y="2172"/>
                </a:lnTo>
                <a:lnTo>
                  <a:pt x="841" y="2154"/>
                </a:lnTo>
                <a:lnTo>
                  <a:pt x="858" y="2137"/>
                </a:lnTo>
                <a:lnTo>
                  <a:pt x="877" y="2123"/>
                </a:lnTo>
                <a:lnTo>
                  <a:pt x="898" y="2109"/>
                </a:lnTo>
                <a:lnTo>
                  <a:pt x="920" y="2097"/>
                </a:lnTo>
                <a:lnTo>
                  <a:pt x="944" y="2086"/>
                </a:lnTo>
                <a:lnTo>
                  <a:pt x="971" y="2077"/>
                </a:lnTo>
                <a:lnTo>
                  <a:pt x="997" y="2068"/>
                </a:lnTo>
                <a:lnTo>
                  <a:pt x="1026" y="2061"/>
                </a:lnTo>
                <a:lnTo>
                  <a:pt x="1775" y="1913"/>
                </a:lnTo>
                <a:lnTo>
                  <a:pt x="1803" y="1907"/>
                </a:lnTo>
                <a:lnTo>
                  <a:pt x="1830" y="1900"/>
                </a:lnTo>
                <a:lnTo>
                  <a:pt x="1855" y="1891"/>
                </a:lnTo>
                <a:lnTo>
                  <a:pt x="1879" y="1881"/>
                </a:lnTo>
                <a:lnTo>
                  <a:pt x="1901" y="1868"/>
                </a:lnTo>
                <a:lnTo>
                  <a:pt x="1923" y="1855"/>
                </a:lnTo>
                <a:lnTo>
                  <a:pt x="1941" y="1839"/>
                </a:lnTo>
                <a:lnTo>
                  <a:pt x="1959" y="1823"/>
                </a:lnTo>
                <a:lnTo>
                  <a:pt x="1976" y="1804"/>
                </a:lnTo>
                <a:lnTo>
                  <a:pt x="1991" y="1783"/>
                </a:lnTo>
                <a:lnTo>
                  <a:pt x="2003" y="1760"/>
                </a:lnTo>
                <a:lnTo>
                  <a:pt x="2014" y="1736"/>
                </a:lnTo>
                <a:lnTo>
                  <a:pt x="2024" y="1709"/>
                </a:lnTo>
                <a:lnTo>
                  <a:pt x="2031" y="1681"/>
                </a:lnTo>
                <a:lnTo>
                  <a:pt x="2037" y="1651"/>
                </a:lnTo>
                <a:lnTo>
                  <a:pt x="2041" y="1618"/>
                </a:lnTo>
                <a:lnTo>
                  <a:pt x="2041" y="1134"/>
                </a:lnTo>
                <a:close/>
                <a:moveTo>
                  <a:pt x="2971" y="1671"/>
                </a:moveTo>
                <a:lnTo>
                  <a:pt x="2971" y="1671"/>
                </a:lnTo>
                <a:lnTo>
                  <a:pt x="3017" y="1672"/>
                </a:lnTo>
                <a:lnTo>
                  <a:pt x="3063" y="1676"/>
                </a:lnTo>
                <a:lnTo>
                  <a:pt x="3107" y="1682"/>
                </a:lnTo>
                <a:lnTo>
                  <a:pt x="3151" y="1690"/>
                </a:lnTo>
                <a:lnTo>
                  <a:pt x="3194" y="1699"/>
                </a:lnTo>
                <a:lnTo>
                  <a:pt x="3237" y="1711"/>
                </a:lnTo>
                <a:lnTo>
                  <a:pt x="3278" y="1726"/>
                </a:lnTo>
                <a:lnTo>
                  <a:pt x="3318" y="1741"/>
                </a:lnTo>
                <a:lnTo>
                  <a:pt x="3358" y="1759"/>
                </a:lnTo>
                <a:lnTo>
                  <a:pt x="3396" y="1779"/>
                </a:lnTo>
                <a:lnTo>
                  <a:pt x="3434" y="1800"/>
                </a:lnTo>
                <a:lnTo>
                  <a:pt x="3470" y="1824"/>
                </a:lnTo>
                <a:lnTo>
                  <a:pt x="3505" y="1848"/>
                </a:lnTo>
                <a:lnTo>
                  <a:pt x="3539" y="1875"/>
                </a:lnTo>
                <a:lnTo>
                  <a:pt x="3571" y="1903"/>
                </a:lnTo>
                <a:lnTo>
                  <a:pt x="3602" y="1933"/>
                </a:lnTo>
                <a:lnTo>
                  <a:pt x="3631" y="1963"/>
                </a:lnTo>
                <a:lnTo>
                  <a:pt x="3659" y="1995"/>
                </a:lnTo>
                <a:lnTo>
                  <a:pt x="3686" y="2030"/>
                </a:lnTo>
                <a:lnTo>
                  <a:pt x="3711" y="2065"/>
                </a:lnTo>
                <a:lnTo>
                  <a:pt x="3734" y="2100"/>
                </a:lnTo>
                <a:lnTo>
                  <a:pt x="3755" y="2138"/>
                </a:lnTo>
                <a:lnTo>
                  <a:pt x="3775" y="2176"/>
                </a:lnTo>
                <a:lnTo>
                  <a:pt x="3793" y="2216"/>
                </a:lnTo>
                <a:lnTo>
                  <a:pt x="3809" y="2256"/>
                </a:lnTo>
                <a:lnTo>
                  <a:pt x="3823" y="2298"/>
                </a:lnTo>
                <a:lnTo>
                  <a:pt x="3835" y="2340"/>
                </a:lnTo>
                <a:lnTo>
                  <a:pt x="3845" y="2383"/>
                </a:lnTo>
                <a:lnTo>
                  <a:pt x="3853" y="2427"/>
                </a:lnTo>
                <a:lnTo>
                  <a:pt x="3859" y="2471"/>
                </a:lnTo>
                <a:lnTo>
                  <a:pt x="3862" y="2517"/>
                </a:lnTo>
                <a:lnTo>
                  <a:pt x="3863" y="2563"/>
                </a:lnTo>
                <a:lnTo>
                  <a:pt x="3863" y="2591"/>
                </a:lnTo>
                <a:lnTo>
                  <a:pt x="3861" y="2617"/>
                </a:lnTo>
                <a:lnTo>
                  <a:pt x="3860" y="2645"/>
                </a:lnTo>
                <a:lnTo>
                  <a:pt x="3857" y="2672"/>
                </a:lnTo>
                <a:lnTo>
                  <a:pt x="3853" y="2699"/>
                </a:lnTo>
                <a:lnTo>
                  <a:pt x="3849" y="2726"/>
                </a:lnTo>
                <a:lnTo>
                  <a:pt x="3843" y="2751"/>
                </a:lnTo>
                <a:lnTo>
                  <a:pt x="3838" y="2778"/>
                </a:lnTo>
                <a:lnTo>
                  <a:pt x="3831" y="2802"/>
                </a:lnTo>
                <a:lnTo>
                  <a:pt x="3823" y="2828"/>
                </a:lnTo>
                <a:lnTo>
                  <a:pt x="3814" y="2854"/>
                </a:lnTo>
                <a:lnTo>
                  <a:pt x="3805" y="2878"/>
                </a:lnTo>
                <a:lnTo>
                  <a:pt x="3796" y="2903"/>
                </a:lnTo>
                <a:lnTo>
                  <a:pt x="3786" y="2926"/>
                </a:lnTo>
                <a:lnTo>
                  <a:pt x="3775" y="2950"/>
                </a:lnTo>
                <a:lnTo>
                  <a:pt x="3763" y="2973"/>
                </a:lnTo>
                <a:lnTo>
                  <a:pt x="3410" y="2802"/>
                </a:lnTo>
                <a:lnTo>
                  <a:pt x="3423" y="2776"/>
                </a:lnTo>
                <a:lnTo>
                  <a:pt x="3435" y="2748"/>
                </a:lnTo>
                <a:lnTo>
                  <a:pt x="3446" y="2719"/>
                </a:lnTo>
                <a:lnTo>
                  <a:pt x="3455" y="2689"/>
                </a:lnTo>
                <a:lnTo>
                  <a:pt x="3462" y="2659"/>
                </a:lnTo>
                <a:lnTo>
                  <a:pt x="3466" y="2627"/>
                </a:lnTo>
                <a:lnTo>
                  <a:pt x="3470" y="2595"/>
                </a:lnTo>
                <a:lnTo>
                  <a:pt x="3471" y="2563"/>
                </a:lnTo>
                <a:lnTo>
                  <a:pt x="3470" y="2537"/>
                </a:lnTo>
                <a:lnTo>
                  <a:pt x="3469" y="2512"/>
                </a:lnTo>
                <a:lnTo>
                  <a:pt x="3465" y="2487"/>
                </a:lnTo>
                <a:lnTo>
                  <a:pt x="3461" y="2462"/>
                </a:lnTo>
                <a:lnTo>
                  <a:pt x="3455" y="2438"/>
                </a:lnTo>
                <a:lnTo>
                  <a:pt x="3449" y="2415"/>
                </a:lnTo>
                <a:lnTo>
                  <a:pt x="3441" y="2391"/>
                </a:lnTo>
                <a:lnTo>
                  <a:pt x="3432" y="2369"/>
                </a:lnTo>
                <a:lnTo>
                  <a:pt x="3422" y="2347"/>
                </a:lnTo>
                <a:lnTo>
                  <a:pt x="3411" y="2325"/>
                </a:lnTo>
                <a:lnTo>
                  <a:pt x="3398" y="2304"/>
                </a:lnTo>
                <a:lnTo>
                  <a:pt x="3386" y="2284"/>
                </a:lnTo>
                <a:lnTo>
                  <a:pt x="3372" y="2264"/>
                </a:lnTo>
                <a:lnTo>
                  <a:pt x="3357" y="2245"/>
                </a:lnTo>
                <a:lnTo>
                  <a:pt x="3342" y="2227"/>
                </a:lnTo>
                <a:lnTo>
                  <a:pt x="3325" y="2209"/>
                </a:lnTo>
                <a:lnTo>
                  <a:pt x="3307" y="2193"/>
                </a:lnTo>
                <a:lnTo>
                  <a:pt x="3289" y="2177"/>
                </a:lnTo>
                <a:lnTo>
                  <a:pt x="3270" y="2163"/>
                </a:lnTo>
                <a:lnTo>
                  <a:pt x="3251" y="2149"/>
                </a:lnTo>
                <a:lnTo>
                  <a:pt x="3230" y="2136"/>
                </a:lnTo>
                <a:lnTo>
                  <a:pt x="3210" y="2124"/>
                </a:lnTo>
                <a:lnTo>
                  <a:pt x="3188" y="2113"/>
                </a:lnTo>
                <a:lnTo>
                  <a:pt x="3165" y="2102"/>
                </a:lnTo>
                <a:lnTo>
                  <a:pt x="3143" y="2094"/>
                </a:lnTo>
                <a:lnTo>
                  <a:pt x="3120" y="2086"/>
                </a:lnTo>
                <a:lnTo>
                  <a:pt x="3096" y="2079"/>
                </a:lnTo>
                <a:lnTo>
                  <a:pt x="3072" y="2074"/>
                </a:lnTo>
                <a:lnTo>
                  <a:pt x="3047" y="2069"/>
                </a:lnTo>
                <a:lnTo>
                  <a:pt x="3023" y="2066"/>
                </a:lnTo>
                <a:lnTo>
                  <a:pt x="2997" y="2065"/>
                </a:lnTo>
                <a:lnTo>
                  <a:pt x="2971" y="2063"/>
                </a:lnTo>
                <a:lnTo>
                  <a:pt x="2946" y="2065"/>
                </a:lnTo>
                <a:lnTo>
                  <a:pt x="2920" y="2066"/>
                </a:lnTo>
                <a:lnTo>
                  <a:pt x="2896" y="2069"/>
                </a:lnTo>
                <a:lnTo>
                  <a:pt x="2871" y="2074"/>
                </a:lnTo>
                <a:lnTo>
                  <a:pt x="2847" y="2079"/>
                </a:lnTo>
                <a:lnTo>
                  <a:pt x="2823" y="2086"/>
                </a:lnTo>
                <a:lnTo>
                  <a:pt x="2800" y="2094"/>
                </a:lnTo>
                <a:lnTo>
                  <a:pt x="2778" y="2102"/>
                </a:lnTo>
                <a:lnTo>
                  <a:pt x="2755" y="2113"/>
                </a:lnTo>
                <a:lnTo>
                  <a:pt x="2734" y="2124"/>
                </a:lnTo>
                <a:lnTo>
                  <a:pt x="2713" y="2136"/>
                </a:lnTo>
                <a:lnTo>
                  <a:pt x="2693" y="2149"/>
                </a:lnTo>
                <a:lnTo>
                  <a:pt x="2673" y="2163"/>
                </a:lnTo>
                <a:lnTo>
                  <a:pt x="2654" y="2177"/>
                </a:lnTo>
                <a:lnTo>
                  <a:pt x="2636" y="2193"/>
                </a:lnTo>
                <a:lnTo>
                  <a:pt x="2619" y="2209"/>
                </a:lnTo>
                <a:lnTo>
                  <a:pt x="2603" y="2227"/>
                </a:lnTo>
                <a:lnTo>
                  <a:pt x="2587" y="2245"/>
                </a:lnTo>
                <a:lnTo>
                  <a:pt x="2571" y="2264"/>
                </a:lnTo>
                <a:lnTo>
                  <a:pt x="2558" y="2284"/>
                </a:lnTo>
                <a:lnTo>
                  <a:pt x="2545" y="2304"/>
                </a:lnTo>
                <a:lnTo>
                  <a:pt x="2532" y="2325"/>
                </a:lnTo>
                <a:lnTo>
                  <a:pt x="2521" y="2347"/>
                </a:lnTo>
                <a:lnTo>
                  <a:pt x="2512" y="2369"/>
                </a:lnTo>
                <a:lnTo>
                  <a:pt x="2502" y="2391"/>
                </a:lnTo>
                <a:lnTo>
                  <a:pt x="2494" y="2415"/>
                </a:lnTo>
                <a:lnTo>
                  <a:pt x="2488" y="2438"/>
                </a:lnTo>
                <a:lnTo>
                  <a:pt x="2482" y="2462"/>
                </a:lnTo>
                <a:lnTo>
                  <a:pt x="2478" y="2487"/>
                </a:lnTo>
                <a:lnTo>
                  <a:pt x="2475" y="2512"/>
                </a:lnTo>
                <a:lnTo>
                  <a:pt x="2473" y="2537"/>
                </a:lnTo>
                <a:lnTo>
                  <a:pt x="2472" y="2563"/>
                </a:lnTo>
                <a:lnTo>
                  <a:pt x="2473" y="2588"/>
                </a:lnTo>
                <a:lnTo>
                  <a:pt x="2475" y="2614"/>
                </a:lnTo>
                <a:lnTo>
                  <a:pt x="2478" y="2639"/>
                </a:lnTo>
                <a:lnTo>
                  <a:pt x="2482" y="2663"/>
                </a:lnTo>
                <a:lnTo>
                  <a:pt x="2488" y="2688"/>
                </a:lnTo>
                <a:lnTo>
                  <a:pt x="2494" y="2711"/>
                </a:lnTo>
                <a:lnTo>
                  <a:pt x="2502" y="2734"/>
                </a:lnTo>
                <a:lnTo>
                  <a:pt x="2512" y="2757"/>
                </a:lnTo>
                <a:lnTo>
                  <a:pt x="2521" y="2779"/>
                </a:lnTo>
                <a:lnTo>
                  <a:pt x="2532" y="2801"/>
                </a:lnTo>
                <a:lnTo>
                  <a:pt x="2545" y="2821"/>
                </a:lnTo>
                <a:lnTo>
                  <a:pt x="2558" y="2841"/>
                </a:lnTo>
                <a:lnTo>
                  <a:pt x="2571" y="2861"/>
                </a:lnTo>
                <a:lnTo>
                  <a:pt x="2587" y="2880"/>
                </a:lnTo>
                <a:lnTo>
                  <a:pt x="2603" y="2898"/>
                </a:lnTo>
                <a:lnTo>
                  <a:pt x="2619" y="2916"/>
                </a:lnTo>
                <a:lnTo>
                  <a:pt x="2636" y="2933"/>
                </a:lnTo>
                <a:lnTo>
                  <a:pt x="2654" y="2948"/>
                </a:lnTo>
                <a:lnTo>
                  <a:pt x="2673" y="2963"/>
                </a:lnTo>
                <a:lnTo>
                  <a:pt x="2693" y="2976"/>
                </a:lnTo>
                <a:lnTo>
                  <a:pt x="2713" y="2990"/>
                </a:lnTo>
                <a:lnTo>
                  <a:pt x="2734" y="3002"/>
                </a:lnTo>
                <a:lnTo>
                  <a:pt x="2755" y="3013"/>
                </a:lnTo>
                <a:lnTo>
                  <a:pt x="2778" y="3023"/>
                </a:lnTo>
                <a:lnTo>
                  <a:pt x="2800" y="3032"/>
                </a:lnTo>
                <a:lnTo>
                  <a:pt x="2823" y="3040"/>
                </a:lnTo>
                <a:lnTo>
                  <a:pt x="2847" y="3047"/>
                </a:lnTo>
                <a:lnTo>
                  <a:pt x="2871" y="3052"/>
                </a:lnTo>
                <a:lnTo>
                  <a:pt x="2896" y="3057"/>
                </a:lnTo>
                <a:lnTo>
                  <a:pt x="2920" y="3060"/>
                </a:lnTo>
                <a:lnTo>
                  <a:pt x="2946" y="3061"/>
                </a:lnTo>
                <a:lnTo>
                  <a:pt x="2971" y="3062"/>
                </a:lnTo>
                <a:lnTo>
                  <a:pt x="2994" y="3061"/>
                </a:lnTo>
                <a:lnTo>
                  <a:pt x="3015" y="3060"/>
                </a:lnTo>
                <a:lnTo>
                  <a:pt x="3037" y="3058"/>
                </a:lnTo>
                <a:lnTo>
                  <a:pt x="3058" y="3054"/>
                </a:lnTo>
                <a:lnTo>
                  <a:pt x="3079" y="3051"/>
                </a:lnTo>
                <a:lnTo>
                  <a:pt x="3100" y="3045"/>
                </a:lnTo>
                <a:lnTo>
                  <a:pt x="3120" y="3040"/>
                </a:lnTo>
                <a:lnTo>
                  <a:pt x="3140" y="3033"/>
                </a:lnTo>
                <a:lnTo>
                  <a:pt x="3159" y="3025"/>
                </a:lnTo>
                <a:lnTo>
                  <a:pt x="3178" y="3018"/>
                </a:lnTo>
                <a:lnTo>
                  <a:pt x="3197" y="3009"/>
                </a:lnTo>
                <a:lnTo>
                  <a:pt x="3215" y="2999"/>
                </a:lnTo>
                <a:lnTo>
                  <a:pt x="3232" y="2989"/>
                </a:lnTo>
                <a:lnTo>
                  <a:pt x="3250" y="2977"/>
                </a:lnTo>
                <a:lnTo>
                  <a:pt x="3267" y="2965"/>
                </a:lnTo>
                <a:lnTo>
                  <a:pt x="3283" y="2953"/>
                </a:lnTo>
                <a:lnTo>
                  <a:pt x="3563" y="3229"/>
                </a:lnTo>
                <a:lnTo>
                  <a:pt x="3533" y="3255"/>
                </a:lnTo>
                <a:lnTo>
                  <a:pt x="3502" y="3279"/>
                </a:lnTo>
                <a:lnTo>
                  <a:pt x="3470" y="3303"/>
                </a:lnTo>
                <a:lnTo>
                  <a:pt x="3436" y="3324"/>
                </a:lnTo>
                <a:lnTo>
                  <a:pt x="3402" y="3344"/>
                </a:lnTo>
                <a:lnTo>
                  <a:pt x="3366" y="3362"/>
                </a:lnTo>
                <a:lnTo>
                  <a:pt x="3330" y="3379"/>
                </a:lnTo>
                <a:lnTo>
                  <a:pt x="3294" y="3394"/>
                </a:lnTo>
                <a:lnTo>
                  <a:pt x="3256" y="3408"/>
                </a:lnTo>
                <a:lnTo>
                  <a:pt x="3217" y="3420"/>
                </a:lnTo>
                <a:lnTo>
                  <a:pt x="3178" y="3430"/>
                </a:lnTo>
                <a:lnTo>
                  <a:pt x="3138" y="3439"/>
                </a:lnTo>
                <a:lnTo>
                  <a:pt x="3097" y="3446"/>
                </a:lnTo>
                <a:lnTo>
                  <a:pt x="3056" y="3450"/>
                </a:lnTo>
                <a:lnTo>
                  <a:pt x="3014" y="3453"/>
                </a:lnTo>
                <a:lnTo>
                  <a:pt x="2971" y="3454"/>
                </a:lnTo>
                <a:lnTo>
                  <a:pt x="2926" y="3453"/>
                </a:lnTo>
                <a:lnTo>
                  <a:pt x="2880" y="3450"/>
                </a:lnTo>
                <a:lnTo>
                  <a:pt x="2835" y="3444"/>
                </a:lnTo>
                <a:lnTo>
                  <a:pt x="2792" y="3435"/>
                </a:lnTo>
                <a:lnTo>
                  <a:pt x="2749" y="3427"/>
                </a:lnTo>
                <a:lnTo>
                  <a:pt x="2706" y="3414"/>
                </a:lnTo>
                <a:lnTo>
                  <a:pt x="2665" y="3400"/>
                </a:lnTo>
                <a:lnTo>
                  <a:pt x="2625" y="3384"/>
                </a:lnTo>
                <a:lnTo>
                  <a:pt x="2585" y="3366"/>
                </a:lnTo>
                <a:lnTo>
                  <a:pt x="2547" y="3346"/>
                </a:lnTo>
                <a:lnTo>
                  <a:pt x="2510" y="3325"/>
                </a:lnTo>
                <a:lnTo>
                  <a:pt x="2473" y="3302"/>
                </a:lnTo>
                <a:lnTo>
                  <a:pt x="2439" y="3277"/>
                </a:lnTo>
                <a:lnTo>
                  <a:pt x="2405" y="3250"/>
                </a:lnTo>
                <a:lnTo>
                  <a:pt x="2373" y="3223"/>
                </a:lnTo>
                <a:lnTo>
                  <a:pt x="2342" y="3193"/>
                </a:lnTo>
                <a:lnTo>
                  <a:pt x="2312" y="3162"/>
                </a:lnTo>
                <a:lnTo>
                  <a:pt x="2284" y="3130"/>
                </a:lnTo>
                <a:lnTo>
                  <a:pt x="2257" y="3096"/>
                </a:lnTo>
                <a:lnTo>
                  <a:pt x="2232" y="3061"/>
                </a:lnTo>
                <a:lnTo>
                  <a:pt x="2209" y="3025"/>
                </a:lnTo>
                <a:lnTo>
                  <a:pt x="2188" y="2987"/>
                </a:lnTo>
                <a:lnTo>
                  <a:pt x="2168" y="2950"/>
                </a:lnTo>
                <a:lnTo>
                  <a:pt x="2150" y="2909"/>
                </a:lnTo>
                <a:lnTo>
                  <a:pt x="2134" y="2869"/>
                </a:lnTo>
                <a:lnTo>
                  <a:pt x="2120" y="2828"/>
                </a:lnTo>
                <a:lnTo>
                  <a:pt x="2109" y="2786"/>
                </a:lnTo>
                <a:lnTo>
                  <a:pt x="2099" y="2742"/>
                </a:lnTo>
                <a:lnTo>
                  <a:pt x="2091" y="2699"/>
                </a:lnTo>
                <a:lnTo>
                  <a:pt x="2085" y="2654"/>
                </a:lnTo>
                <a:lnTo>
                  <a:pt x="2081" y="2608"/>
                </a:lnTo>
                <a:lnTo>
                  <a:pt x="2080" y="2563"/>
                </a:lnTo>
                <a:lnTo>
                  <a:pt x="2081" y="2517"/>
                </a:lnTo>
                <a:lnTo>
                  <a:pt x="2085" y="2471"/>
                </a:lnTo>
                <a:lnTo>
                  <a:pt x="2091" y="2427"/>
                </a:lnTo>
                <a:lnTo>
                  <a:pt x="2099" y="2383"/>
                </a:lnTo>
                <a:lnTo>
                  <a:pt x="2109" y="2340"/>
                </a:lnTo>
                <a:lnTo>
                  <a:pt x="2120" y="2298"/>
                </a:lnTo>
                <a:lnTo>
                  <a:pt x="2134" y="2256"/>
                </a:lnTo>
                <a:lnTo>
                  <a:pt x="2150" y="2216"/>
                </a:lnTo>
                <a:lnTo>
                  <a:pt x="2168" y="2176"/>
                </a:lnTo>
                <a:lnTo>
                  <a:pt x="2188" y="2138"/>
                </a:lnTo>
                <a:lnTo>
                  <a:pt x="2209" y="2100"/>
                </a:lnTo>
                <a:lnTo>
                  <a:pt x="2232" y="2065"/>
                </a:lnTo>
                <a:lnTo>
                  <a:pt x="2257" y="2030"/>
                </a:lnTo>
                <a:lnTo>
                  <a:pt x="2284" y="1995"/>
                </a:lnTo>
                <a:lnTo>
                  <a:pt x="2312" y="1963"/>
                </a:lnTo>
                <a:lnTo>
                  <a:pt x="2342" y="1933"/>
                </a:lnTo>
                <a:lnTo>
                  <a:pt x="2373" y="1903"/>
                </a:lnTo>
                <a:lnTo>
                  <a:pt x="2405" y="1875"/>
                </a:lnTo>
                <a:lnTo>
                  <a:pt x="2439" y="1848"/>
                </a:lnTo>
                <a:lnTo>
                  <a:pt x="2473" y="1824"/>
                </a:lnTo>
                <a:lnTo>
                  <a:pt x="2510" y="1800"/>
                </a:lnTo>
                <a:lnTo>
                  <a:pt x="2547" y="1779"/>
                </a:lnTo>
                <a:lnTo>
                  <a:pt x="2585" y="1759"/>
                </a:lnTo>
                <a:lnTo>
                  <a:pt x="2625" y="1741"/>
                </a:lnTo>
                <a:lnTo>
                  <a:pt x="2665" y="1726"/>
                </a:lnTo>
                <a:lnTo>
                  <a:pt x="2706" y="1711"/>
                </a:lnTo>
                <a:lnTo>
                  <a:pt x="2749" y="1699"/>
                </a:lnTo>
                <a:lnTo>
                  <a:pt x="2792" y="1690"/>
                </a:lnTo>
                <a:lnTo>
                  <a:pt x="2835" y="1682"/>
                </a:lnTo>
                <a:lnTo>
                  <a:pt x="2880" y="1676"/>
                </a:lnTo>
                <a:lnTo>
                  <a:pt x="2926" y="1672"/>
                </a:lnTo>
                <a:lnTo>
                  <a:pt x="2971" y="1671"/>
                </a:lnTo>
                <a:close/>
                <a:moveTo>
                  <a:pt x="4858" y="3824"/>
                </a:moveTo>
                <a:lnTo>
                  <a:pt x="4858" y="3824"/>
                </a:lnTo>
                <a:lnTo>
                  <a:pt x="4328" y="3824"/>
                </a:lnTo>
                <a:lnTo>
                  <a:pt x="4328" y="4208"/>
                </a:lnTo>
                <a:lnTo>
                  <a:pt x="4702" y="4208"/>
                </a:lnTo>
                <a:lnTo>
                  <a:pt x="4858" y="3824"/>
                </a:lnTo>
                <a:close/>
                <a:moveTo>
                  <a:pt x="1064" y="3824"/>
                </a:moveTo>
                <a:lnTo>
                  <a:pt x="1064" y="3824"/>
                </a:lnTo>
                <a:lnTo>
                  <a:pt x="1594" y="3824"/>
                </a:lnTo>
                <a:lnTo>
                  <a:pt x="1594" y="4208"/>
                </a:lnTo>
                <a:lnTo>
                  <a:pt x="1219" y="4208"/>
                </a:lnTo>
                <a:lnTo>
                  <a:pt x="1064" y="38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6E86F63-9B36-429D-ACE4-6A66C33F941E}"/>
              </a:ext>
            </a:extLst>
          </p:cNvPr>
          <p:cNvSpPr/>
          <p:nvPr/>
        </p:nvSpPr>
        <p:spPr>
          <a:xfrm>
            <a:off x="1441327" y="5022544"/>
            <a:ext cx="9408107" cy="6658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defTabSz="457200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j-ea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j-ea"/>
                <a:sym typeface="Century Gothic" panose="020B0502020202020204" pitchFamily="34" charset="0"/>
              </a:rPr>
              <a:t>……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j-ea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j-ea"/>
                <a:sym typeface="Century Gothic" panose="020B0502020202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5547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物体&#10;&#10;自动生成的说明">
            <a:extLst>
              <a:ext uri="{FF2B5EF4-FFF2-40B4-BE49-F238E27FC236}">
                <a16:creationId xmlns:a16="http://schemas.microsoft.com/office/drawing/2014/main" id="{9ACFA32B-8B56-4A8A-957C-FCBECA63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"/>
            <a:ext cx="12192000" cy="68574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5282FA-3FA8-4917-9570-053977FCDA58}"/>
              </a:ext>
            </a:extLst>
          </p:cNvPr>
          <p:cNvSpPr txBox="1"/>
          <p:nvPr/>
        </p:nvSpPr>
        <p:spPr>
          <a:xfrm>
            <a:off x="8915400" y="169772"/>
            <a:ext cx="3269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Century Gothic" panose="020B0502020202020204" pitchFamily="34" charset="0"/>
              <a:ea typeface="站酷高端黑" panose="02010600030101010101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AD552E1-AA4C-447A-8B0F-7733210961AF}"/>
              </a:ext>
            </a:extLst>
          </p:cNvPr>
          <p:cNvGrpSpPr/>
          <p:nvPr/>
        </p:nvGrpSpPr>
        <p:grpSpPr>
          <a:xfrm>
            <a:off x="6455005" y="1704800"/>
            <a:ext cx="5100440" cy="835974"/>
            <a:chOff x="6677336" y="1886960"/>
            <a:chExt cx="5100440" cy="83597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C9E729-3BE9-40DA-857F-299CCAF4DB91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01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A67DDE0-3008-404A-A151-71C2D0F8302C}"/>
                </a:ext>
              </a:extLst>
            </p:cNvPr>
            <p:cNvSpPr txBox="1"/>
            <p:nvPr/>
          </p:nvSpPr>
          <p:spPr>
            <a:xfrm>
              <a:off x="7480584" y="1898590"/>
              <a:ext cx="3556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  <a:ea typeface="站酷高端黑" panose="02010600030101010101" pitchFamily="2" charset="-122"/>
                  <a:sym typeface="Century Gothic" panose="020B0502020202020204" pitchFamily="34" charset="0"/>
                </a:rPr>
                <a:t>Portfolio Showcase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AFEB03-1701-439E-8EA9-CCF0243AF17E}"/>
                </a:ext>
              </a:extLst>
            </p:cNvPr>
            <p:cNvSpPr txBox="1"/>
            <p:nvPr/>
          </p:nvSpPr>
          <p:spPr>
            <a:xfrm>
              <a:off x="7480585" y="2384380"/>
              <a:ext cx="4297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思源黑体 ExtraLight" panose="020B0200000000000000" pitchFamily="34" charset="-122"/>
                  <a:sym typeface="Century Gothic" panose="020B0502020202020204" pitchFamily="34" charset="0"/>
                </a:rPr>
                <a:t>See our product</a:t>
              </a:r>
              <a:endPara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73D26DA-F68F-48C4-BE8B-A2B957253BB6}"/>
              </a:ext>
            </a:extLst>
          </p:cNvPr>
          <p:cNvGrpSpPr/>
          <p:nvPr/>
        </p:nvGrpSpPr>
        <p:grpSpPr>
          <a:xfrm>
            <a:off x="6455005" y="2888821"/>
            <a:ext cx="5100440" cy="835974"/>
            <a:chOff x="6677336" y="1886960"/>
            <a:chExt cx="5100440" cy="83597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7487C5B-0550-4E9E-8DDC-E1D622CE86E7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02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B274EE-99C3-4832-A012-0FE06AA7978E}"/>
                </a:ext>
              </a:extLst>
            </p:cNvPr>
            <p:cNvSpPr txBox="1"/>
            <p:nvPr/>
          </p:nvSpPr>
          <p:spPr>
            <a:xfrm>
              <a:off x="7480584" y="1898590"/>
              <a:ext cx="3146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  <a:ea typeface="站酷高端黑" panose="02010600030101010101" pitchFamily="2" charset="-122"/>
                  <a:sym typeface="Century Gothic" panose="020B0502020202020204" pitchFamily="34" charset="0"/>
                </a:rPr>
                <a:t>Front-end Design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7FDD4C-3524-429E-8DBB-E50126EBB38D}"/>
                </a:ext>
              </a:extLst>
            </p:cNvPr>
            <p:cNvSpPr txBox="1"/>
            <p:nvPr/>
          </p:nvSpPr>
          <p:spPr>
            <a:xfrm>
              <a:off x="7480585" y="2384380"/>
              <a:ext cx="4297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思源黑体 ExtraLight" panose="020B0200000000000000" pitchFamily="34" charset="-122"/>
                  <a:sym typeface="Century Gothic" panose="020B0502020202020204" pitchFamily="34" charset="0"/>
                </a:rPr>
                <a:t>See our front-end inspirations </a:t>
              </a:r>
              <a:endPara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818FF99-262D-48F3-B66C-E1E066BD91E1}"/>
              </a:ext>
            </a:extLst>
          </p:cNvPr>
          <p:cNvGrpSpPr/>
          <p:nvPr/>
        </p:nvGrpSpPr>
        <p:grpSpPr>
          <a:xfrm>
            <a:off x="6455005" y="4072842"/>
            <a:ext cx="5100440" cy="835974"/>
            <a:chOff x="6677336" y="1886960"/>
            <a:chExt cx="5100440" cy="83597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80DBB79-473B-4DEC-AB69-C094C17D6E27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03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19133F-79ED-4D24-BDAC-564EF0452E3E}"/>
                </a:ext>
              </a:extLst>
            </p:cNvPr>
            <p:cNvSpPr txBox="1"/>
            <p:nvPr/>
          </p:nvSpPr>
          <p:spPr>
            <a:xfrm>
              <a:off x="7480585" y="1898590"/>
              <a:ext cx="314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  <a:ea typeface="站酷高端黑" panose="02010600030101010101" pitchFamily="2" charset="-122"/>
                  <a:sym typeface="Century Gothic" panose="020B0502020202020204" pitchFamily="34" charset="0"/>
                </a:rPr>
                <a:t>Back-end Design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07457C-B811-4EEB-B3DD-56DEE82A5A4F}"/>
                </a:ext>
              </a:extLst>
            </p:cNvPr>
            <p:cNvSpPr txBox="1"/>
            <p:nvPr/>
          </p:nvSpPr>
          <p:spPr>
            <a:xfrm>
              <a:off x="7480585" y="2384380"/>
              <a:ext cx="4297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思源黑体 ExtraLight" panose="020B0200000000000000" pitchFamily="34" charset="-122"/>
                  <a:sym typeface="Century Gothic" panose="020B0502020202020204" pitchFamily="34" charset="0"/>
                </a:rPr>
                <a:t>How we implement the DB and back-end </a:t>
              </a:r>
              <a:endPara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531FDF-69BD-4483-9518-E6FEF103565B}"/>
              </a:ext>
            </a:extLst>
          </p:cNvPr>
          <p:cNvGrpSpPr/>
          <p:nvPr/>
        </p:nvGrpSpPr>
        <p:grpSpPr>
          <a:xfrm>
            <a:off x="6455005" y="5256863"/>
            <a:ext cx="5100440" cy="835974"/>
            <a:chOff x="6677336" y="1886960"/>
            <a:chExt cx="5100440" cy="83597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83CD05-E79F-4C3E-8459-FC31ACC14F88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04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C146D41-EF61-416A-A202-500A34877C41}"/>
                </a:ext>
              </a:extLst>
            </p:cNvPr>
            <p:cNvSpPr txBox="1"/>
            <p:nvPr/>
          </p:nvSpPr>
          <p:spPr>
            <a:xfrm>
              <a:off x="7480584" y="1898590"/>
              <a:ext cx="3556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Century Gothic" panose="020B0502020202020204" pitchFamily="34" charset="0"/>
                  <a:ea typeface="站酷高端黑" panose="02010600030101010101" pitchFamily="2" charset="-122"/>
                  <a:sym typeface="Century Gothic" panose="020B0502020202020204" pitchFamily="34" charset="0"/>
                </a:rPr>
                <a:t>Feature Highlights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67B038B-381B-413B-9CA0-4F18CDFBB9CD}"/>
                </a:ext>
              </a:extLst>
            </p:cNvPr>
            <p:cNvSpPr txBox="1"/>
            <p:nvPr/>
          </p:nvSpPr>
          <p:spPr>
            <a:xfrm>
              <a:off x="7480585" y="2384380"/>
              <a:ext cx="4297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思源黑体 ExtraLight" panose="020B0200000000000000" pitchFamily="34" charset="-122"/>
                  <a:sym typeface="Century Gothic" panose="020B0502020202020204" pitchFamily="34" charset="0"/>
                </a:rPr>
                <a:t>Feature insights of our portfolio </a:t>
              </a:r>
              <a:endPara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3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片包含 浅色&#10;&#10;自动生成的说明">
            <a:extLst>
              <a:ext uri="{FF2B5EF4-FFF2-40B4-BE49-F238E27FC236}">
                <a16:creationId xmlns:a16="http://schemas.microsoft.com/office/drawing/2014/main" id="{92C7E0A4-5C0C-4635-B53C-2990AA54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"/>
            <a:ext cx="12192000" cy="6857845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EA56043F-6797-49E0-8843-4F4D90696A03}"/>
              </a:ext>
            </a:extLst>
          </p:cNvPr>
          <p:cNvSpPr/>
          <p:nvPr/>
        </p:nvSpPr>
        <p:spPr>
          <a:xfrm>
            <a:off x="3725996" y="1058996"/>
            <a:ext cx="4740009" cy="4740009"/>
          </a:xfrm>
          <a:prstGeom prst="ellipse">
            <a:avLst/>
          </a:prstGeom>
          <a:solidFill>
            <a:srgbClr val="261C3E"/>
          </a:solidFill>
          <a:ln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73003B4-C9B8-4999-A090-6C7F1A4FD71D}"/>
              </a:ext>
            </a:extLst>
          </p:cNvPr>
          <p:cNvSpPr txBox="1"/>
          <p:nvPr/>
        </p:nvSpPr>
        <p:spPr>
          <a:xfrm>
            <a:off x="3998479" y="2630118"/>
            <a:ext cx="4282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工作计划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3A2BAD-2928-4C66-8E18-F702CDDB50F0}"/>
              </a:ext>
            </a:extLst>
          </p:cNvPr>
          <p:cNvSpPr txBox="1"/>
          <p:nvPr/>
        </p:nvSpPr>
        <p:spPr>
          <a:xfrm>
            <a:off x="3998479" y="3595942"/>
            <a:ext cx="428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Text or Copy Your text and   paste it here. </a:t>
            </a:r>
            <a:endParaRPr lang="zh-CN" altLang="en-US" sz="16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D2DF731F-C58D-41D6-AE11-A2D29B54E35F}"/>
              </a:ext>
            </a:extLst>
          </p:cNvPr>
          <p:cNvSpPr txBox="1">
            <a:spLocks/>
          </p:cNvSpPr>
          <p:nvPr/>
        </p:nvSpPr>
        <p:spPr>
          <a:xfrm>
            <a:off x="4434066" y="3973040"/>
            <a:ext cx="3323869" cy="105724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2010601030101010101" pitchFamily="2" charset="-122"/>
                <a:cs typeface="+mn-ea"/>
                <a:sym typeface="Century Gothic" panose="020B0502020202020204" pitchFamily="34" charset="0"/>
              </a:rPr>
              <a:t>您的内容打在这里或者通过复制您的文本后在此框中选择粘贴，并选择只保留文字。您的内容打在这里，或者通过复制您的文本后在此框中选择粘贴并选择只保留文字。您的内容打在这里，或者通过复制您的文本后在此框中选择粘贴并选择只保留文字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36DE59-2953-4022-8A8D-A57CA689DE89}"/>
              </a:ext>
            </a:extLst>
          </p:cNvPr>
          <p:cNvSpPr txBox="1"/>
          <p:nvPr/>
        </p:nvSpPr>
        <p:spPr>
          <a:xfrm>
            <a:off x="4447012" y="1849099"/>
            <a:ext cx="3385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PART 04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工作计划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타원 94">
            <a:extLst>
              <a:ext uri="{FF2B5EF4-FFF2-40B4-BE49-F238E27FC236}">
                <a16:creationId xmlns:a16="http://schemas.microsoft.com/office/drawing/2014/main" id="{BE88EA06-60E7-43B2-8A60-3BA00828C6E3}"/>
              </a:ext>
            </a:extLst>
          </p:cNvPr>
          <p:cNvSpPr/>
          <p:nvPr/>
        </p:nvSpPr>
        <p:spPr>
          <a:xfrm>
            <a:off x="7179632" y="2692991"/>
            <a:ext cx="2445631" cy="2264019"/>
          </a:xfrm>
          <a:prstGeom prst="roundRect">
            <a:avLst>
              <a:gd name="adj" fmla="val 29221"/>
            </a:avLst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dash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Century Gothic" panose="020B0502020202020204" pitchFamily="34" charset="0"/>
              <a:ea typeface="+mj-ea"/>
              <a:sym typeface="Century Gothic" panose="020B0502020202020204" pitchFamily="34" charset="0"/>
            </a:endParaRPr>
          </a:p>
        </p:txBody>
      </p:sp>
      <p:grpSp>
        <p:nvGrpSpPr>
          <p:cNvPr id="9" name="Group 49">
            <a:extLst>
              <a:ext uri="{FF2B5EF4-FFF2-40B4-BE49-F238E27FC236}">
                <a16:creationId xmlns:a16="http://schemas.microsoft.com/office/drawing/2014/main" id="{1CD57534-7ACD-4AFB-A2AE-56E4979E0569}"/>
              </a:ext>
            </a:extLst>
          </p:cNvPr>
          <p:cNvGrpSpPr/>
          <p:nvPr/>
        </p:nvGrpSpPr>
        <p:grpSpPr>
          <a:xfrm>
            <a:off x="6336328" y="1821653"/>
            <a:ext cx="1786597" cy="1786592"/>
            <a:chOff x="5472797" y="2499080"/>
            <a:chExt cx="1786597" cy="1786592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타원 132">
              <a:extLst>
                <a:ext uri="{FF2B5EF4-FFF2-40B4-BE49-F238E27FC236}">
                  <a16:creationId xmlns:a16="http://schemas.microsoft.com/office/drawing/2014/main" id="{F7479361-C5E4-4E58-B2D9-2AD2AC51BDAA}"/>
                </a:ext>
              </a:extLst>
            </p:cNvPr>
            <p:cNvSpPr/>
            <p:nvPr/>
          </p:nvSpPr>
          <p:spPr>
            <a:xfrm>
              <a:off x="5472797" y="2499080"/>
              <a:ext cx="1786597" cy="17865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Heading text</a:t>
              </a:r>
            </a:p>
          </p:txBody>
        </p:sp>
        <p:sp>
          <p:nvSpPr>
            <p:cNvPr id="11" name="타원 134">
              <a:extLst>
                <a:ext uri="{FF2B5EF4-FFF2-40B4-BE49-F238E27FC236}">
                  <a16:creationId xmlns:a16="http://schemas.microsoft.com/office/drawing/2014/main" id="{96EBEC23-3F64-4EF9-8A39-BAA3E3A6FA79}"/>
                </a:ext>
              </a:extLst>
            </p:cNvPr>
            <p:cNvSpPr/>
            <p:nvPr/>
          </p:nvSpPr>
          <p:spPr>
            <a:xfrm>
              <a:off x="5503160" y="2531206"/>
              <a:ext cx="576798" cy="57679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I</a:t>
              </a:r>
              <a:endParaRPr lang="ko-KR" altLang="en-US" sz="2400" dirty="0">
                <a:solidFill>
                  <a:schemeClr val="accent2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2" name="Group 47">
            <a:extLst>
              <a:ext uri="{FF2B5EF4-FFF2-40B4-BE49-F238E27FC236}">
                <a16:creationId xmlns:a16="http://schemas.microsoft.com/office/drawing/2014/main" id="{C85DFB3C-A78D-49CD-B716-DD12E6A4FF82}"/>
              </a:ext>
            </a:extLst>
          </p:cNvPr>
          <p:cNvGrpSpPr/>
          <p:nvPr/>
        </p:nvGrpSpPr>
        <p:grpSpPr>
          <a:xfrm>
            <a:off x="8625678" y="3995053"/>
            <a:ext cx="1786597" cy="1786592"/>
            <a:chOff x="8828380" y="4509987"/>
            <a:chExt cx="1786597" cy="1786592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3" name="타원 132">
              <a:extLst>
                <a:ext uri="{FF2B5EF4-FFF2-40B4-BE49-F238E27FC236}">
                  <a16:creationId xmlns:a16="http://schemas.microsoft.com/office/drawing/2014/main" id="{98949B4B-F1D5-4382-9C21-9F5C7466BFFA}"/>
                </a:ext>
              </a:extLst>
            </p:cNvPr>
            <p:cNvSpPr/>
            <p:nvPr/>
          </p:nvSpPr>
          <p:spPr>
            <a:xfrm>
              <a:off x="8828380" y="4509987"/>
              <a:ext cx="1786597" cy="1786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Heading text</a:t>
              </a:r>
            </a:p>
          </p:txBody>
        </p:sp>
        <p:sp>
          <p:nvSpPr>
            <p:cNvPr id="14" name="타원 134">
              <a:extLst>
                <a:ext uri="{FF2B5EF4-FFF2-40B4-BE49-F238E27FC236}">
                  <a16:creationId xmlns:a16="http://schemas.microsoft.com/office/drawing/2014/main" id="{C30E7778-B6DD-490D-A8F7-41623944DD55}"/>
                </a:ext>
              </a:extLst>
            </p:cNvPr>
            <p:cNvSpPr/>
            <p:nvPr/>
          </p:nvSpPr>
          <p:spPr>
            <a:xfrm>
              <a:off x="8865483" y="4537957"/>
              <a:ext cx="576798" cy="57679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_</a:t>
              </a:r>
              <a:endParaRPr lang="ko-KR" altLang="en-US" sz="2400" dirty="0">
                <a:solidFill>
                  <a:schemeClr val="accent2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5" name="Group 46">
            <a:extLst>
              <a:ext uri="{FF2B5EF4-FFF2-40B4-BE49-F238E27FC236}">
                <a16:creationId xmlns:a16="http://schemas.microsoft.com/office/drawing/2014/main" id="{3EB5FEBD-99BA-488F-8D00-98F2729B6063}"/>
              </a:ext>
            </a:extLst>
          </p:cNvPr>
          <p:cNvGrpSpPr/>
          <p:nvPr/>
        </p:nvGrpSpPr>
        <p:grpSpPr>
          <a:xfrm>
            <a:off x="8625678" y="1821651"/>
            <a:ext cx="1786597" cy="1786592"/>
            <a:chOff x="9689876" y="2499078"/>
            <a:chExt cx="1786597" cy="1786592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타원 132">
              <a:extLst>
                <a:ext uri="{FF2B5EF4-FFF2-40B4-BE49-F238E27FC236}">
                  <a16:creationId xmlns:a16="http://schemas.microsoft.com/office/drawing/2014/main" id="{62EE4302-4617-4E43-9AEC-C46DB10825DE}"/>
                </a:ext>
              </a:extLst>
            </p:cNvPr>
            <p:cNvSpPr/>
            <p:nvPr/>
          </p:nvSpPr>
          <p:spPr>
            <a:xfrm>
              <a:off x="9689876" y="2499078"/>
              <a:ext cx="1786597" cy="178659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Heading text</a:t>
              </a:r>
            </a:p>
          </p:txBody>
        </p:sp>
        <p:sp>
          <p:nvSpPr>
            <p:cNvPr id="17" name="타원 134">
              <a:extLst>
                <a:ext uri="{FF2B5EF4-FFF2-40B4-BE49-F238E27FC236}">
                  <a16:creationId xmlns:a16="http://schemas.microsoft.com/office/drawing/2014/main" id="{E0EBBC35-2179-422F-A904-D371685D2203}"/>
                </a:ext>
              </a:extLst>
            </p:cNvPr>
            <p:cNvSpPr/>
            <p:nvPr/>
          </p:nvSpPr>
          <p:spPr>
            <a:xfrm>
              <a:off x="9723735" y="2530434"/>
              <a:ext cx="576798" cy="57679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S</a:t>
              </a:r>
              <a:endParaRPr lang="ko-KR" altLang="en-US" sz="2400" dirty="0">
                <a:solidFill>
                  <a:schemeClr val="accent2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2DF13B81-9577-4B89-B799-386479119FDD}"/>
              </a:ext>
            </a:extLst>
          </p:cNvPr>
          <p:cNvGrpSpPr/>
          <p:nvPr/>
        </p:nvGrpSpPr>
        <p:grpSpPr>
          <a:xfrm>
            <a:off x="6335911" y="4043040"/>
            <a:ext cx="1786597" cy="1786592"/>
            <a:chOff x="6478295" y="4509989"/>
            <a:chExt cx="1786597" cy="1786592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9" name="타원 132">
              <a:extLst>
                <a:ext uri="{FF2B5EF4-FFF2-40B4-BE49-F238E27FC236}">
                  <a16:creationId xmlns:a16="http://schemas.microsoft.com/office/drawing/2014/main" id="{4E47A6E1-D18C-40F6-AFDC-592939CE9B0A}"/>
                </a:ext>
              </a:extLst>
            </p:cNvPr>
            <p:cNvSpPr/>
            <p:nvPr/>
          </p:nvSpPr>
          <p:spPr>
            <a:xfrm>
              <a:off x="6478295" y="4509989"/>
              <a:ext cx="1786597" cy="178659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Heading text</a:t>
              </a:r>
            </a:p>
          </p:txBody>
        </p:sp>
        <p:sp>
          <p:nvSpPr>
            <p:cNvPr id="20" name="타원 134">
              <a:extLst>
                <a:ext uri="{FF2B5EF4-FFF2-40B4-BE49-F238E27FC236}">
                  <a16:creationId xmlns:a16="http://schemas.microsoft.com/office/drawing/2014/main" id="{AE06E458-207A-4F22-84A4-3A9FD80C469C}"/>
                </a:ext>
              </a:extLst>
            </p:cNvPr>
            <p:cNvSpPr/>
            <p:nvPr/>
          </p:nvSpPr>
          <p:spPr>
            <a:xfrm>
              <a:off x="6520932" y="4537957"/>
              <a:ext cx="576798" cy="57679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latin typeface="Century Gothic" panose="020B0502020202020204" pitchFamily="34" charset="0"/>
                  <a:ea typeface="linea-basic-10" charset="0"/>
                  <a:cs typeface="linea-basic-10" charset="0"/>
                  <a:sym typeface="Century Gothic" panose="020B0502020202020204" pitchFamily="34" charset="0"/>
                </a:rPr>
                <a:t>$</a:t>
              </a:r>
              <a:endParaRPr lang="ko-KR" altLang="en-US" sz="2400" dirty="0">
                <a:solidFill>
                  <a:schemeClr val="accent2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21" name="Rectangle 50">
            <a:extLst>
              <a:ext uri="{FF2B5EF4-FFF2-40B4-BE49-F238E27FC236}">
                <a16:creationId xmlns:a16="http://schemas.microsoft.com/office/drawing/2014/main" id="{AF0BFA0B-9410-4CBA-9F56-863DDD1CCB4E}"/>
              </a:ext>
            </a:extLst>
          </p:cNvPr>
          <p:cNvSpPr/>
          <p:nvPr/>
        </p:nvSpPr>
        <p:spPr>
          <a:xfrm>
            <a:off x="819925" y="1600478"/>
            <a:ext cx="4577355" cy="140038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First Idea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sp>
        <p:nvSpPr>
          <p:cNvPr id="22" name="Rectangle 51">
            <a:extLst>
              <a:ext uri="{FF2B5EF4-FFF2-40B4-BE49-F238E27FC236}">
                <a16:creationId xmlns:a16="http://schemas.microsoft.com/office/drawing/2014/main" id="{D75BDA2C-1959-455C-AE98-572AB08408EF}"/>
              </a:ext>
            </a:extLst>
          </p:cNvPr>
          <p:cNvSpPr/>
          <p:nvPr/>
        </p:nvSpPr>
        <p:spPr>
          <a:xfrm>
            <a:off x="819925" y="3065285"/>
            <a:ext cx="4577355" cy="1375569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Second Idea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10C5E074-1D0C-45AE-B4E3-21DF9941F633}"/>
              </a:ext>
            </a:extLst>
          </p:cNvPr>
          <p:cNvSpPr/>
          <p:nvPr/>
        </p:nvSpPr>
        <p:spPr>
          <a:xfrm>
            <a:off x="819925" y="4409506"/>
            <a:ext cx="4577355" cy="1375569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Three Idea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8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工作计划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pic>
        <p:nvPicPr>
          <p:cNvPr id="3" name="图片 2" descr="图片包含 浅色&#10;&#10;自动生成的说明">
            <a:extLst>
              <a:ext uri="{FF2B5EF4-FFF2-40B4-BE49-F238E27FC236}">
                <a16:creationId xmlns:a16="http://schemas.microsoft.com/office/drawing/2014/main" id="{71790261-248A-4EBF-BDEB-072F6E72C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5"/>
          <a:stretch/>
        </p:blipFill>
        <p:spPr>
          <a:xfrm>
            <a:off x="6530182" y="77"/>
            <a:ext cx="5680868" cy="6857845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E58890F1-1C34-4B8F-B05B-F9A26DBE173F}"/>
              </a:ext>
            </a:extLst>
          </p:cNvPr>
          <p:cNvSpPr/>
          <p:nvPr/>
        </p:nvSpPr>
        <p:spPr>
          <a:xfrm>
            <a:off x="914685" y="2541193"/>
            <a:ext cx="2031888" cy="1492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705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6" name="Rectangle 44">
            <a:extLst>
              <a:ext uri="{FF2B5EF4-FFF2-40B4-BE49-F238E27FC236}">
                <a16:creationId xmlns:a16="http://schemas.microsoft.com/office/drawing/2014/main" id="{E54AE684-0798-4BB9-B4EF-23FE14BC4BED}"/>
              </a:ext>
            </a:extLst>
          </p:cNvPr>
          <p:cNvSpPr/>
          <p:nvPr/>
        </p:nvSpPr>
        <p:spPr>
          <a:xfrm>
            <a:off x="3641320" y="2541193"/>
            <a:ext cx="2031888" cy="1492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705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17" name="Rectangle 49">
            <a:extLst>
              <a:ext uri="{FF2B5EF4-FFF2-40B4-BE49-F238E27FC236}">
                <a16:creationId xmlns:a16="http://schemas.microsoft.com/office/drawing/2014/main" id="{0BEA0A9A-27E1-4128-8E48-9E5AD21C1370}"/>
              </a:ext>
            </a:extLst>
          </p:cNvPr>
          <p:cNvSpPr/>
          <p:nvPr/>
        </p:nvSpPr>
        <p:spPr>
          <a:xfrm>
            <a:off x="6367955" y="2541193"/>
            <a:ext cx="2031888" cy="14922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705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A62E83D9-B474-4622-992A-53509B03F5F8}"/>
              </a:ext>
            </a:extLst>
          </p:cNvPr>
          <p:cNvCxnSpPr/>
          <p:nvPr/>
        </p:nvCxnSpPr>
        <p:spPr>
          <a:xfrm flipV="1">
            <a:off x="914684" y="1430581"/>
            <a:ext cx="0" cy="11106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30193B09-EDC6-4328-8D30-2D43AD7E48F0}"/>
              </a:ext>
            </a:extLst>
          </p:cNvPr>
          <p:cNvCxnSpPr/>
          <p:nvPr/>
        </p:nvCxnSpPr>
        <p:spPr>
          <a:xfrm>
            <a:off x="914685" y="1430579"/>
            <a:ext cx="914351" cy="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6">
            <a:extLst>
              <a:ext uri="{FF2B5EF4-FFF2-40B4-BE49-F238E27FC236}">
                <a16:creationId xmlns:a16="http://schemas.microsoft.com/office/drawing/2014/main" id="{BD76B50C-34EC-4975-BB65-54B5591BBC5E}"/>
              </a:ext>
            </a:extLst>
          </p:cNvPr>
          <p:cNvCxnSpPr/>
          <p:nvPr/>
        </p:nvCxnSpPr>
        <p:spPr>
          <a:xfrm flipV="1">
            <a:off x="3641319" y="1430581"/>
            <a:ext cx="0" cy="11106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57">
            <a:extLst>
              <a:ext uri="{FF2B5EF4-FFF2-40B4-BE49-F238E27FC236}">
                <a16:creationId xmlns:a16="http://schemas.microsoft.com/office/drawing/2014/main" id="{79A1EBBF-7122-4F44-A9DB-8F8648E3E2F6}"/>
              </a:ext>
            </a:extLst>
          </p:cNvPr>
          <p:cNvCxnSpPr/>
          <p:nvPr/>
        </p:nvCxnSpPr>
        <p:spPr>
          <a:xfrm>
            <a:off x="3641319" y="1430579"/>
            <a:ext cx="914351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>
            <a:extLst>
              <a:ext uri="{FF2B5EF4-FFF2-40B4-BE49-F238E27FC236}">
                <a16:creationId xmlns:a16="http://schemas.microsoft.com/office/drawing/2014/main" id="{5BCBF174-1E08-4E87-912B-3984AFB14495}"/>
              </a:ext>
            </a:extLst>
          </p:cNvPr>
          <p:cNvCxnSpPr/>
          <p:nvPr/>
        </p:nvCxnSpPr>
        <p:spPr>
          <a:xfrm flipV="1">
            <a:off x="6367955" y="1430581"/>
            <a:ext cx="0" cy="111061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60">
            <a:extLst>
              <a:ext uri="{FF2B5EF4-FFF2-40B4-BE49-F238E27FC236}">
                <a16:creationId xmlns:a16="http://schemas.microsoft.com/office/drawing/2014/main" id="{D340B6A0-F934-49E0-9618-C9A4135FCB0D}"/>
              </a:ext>
            </a:extLst>
          </p:cNvPr>
          <p:cNvCxnSpPr/>
          <p:nvPr/>
        </p:nvCxnSpPr>
        <p:spPr>
          <a:xfrm>
            <a:off x="6367954" y="1430579"/>
            <a:ext cx="914351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4">
            <a:extLst>
              <a:ext uri="{FF2B5EF4-FFF2-40B4-BE49-F238E27FC236}">
                <a16:creationId xmlns:a16="http://schemas.microsoft.com/office/drawing/2014/main" id="{A86381FA-335E-489B-9EDD-7D15881910E5}"/>
              </a:ext>
            </a:extLst>
          </p:cNvPr>
          <p:cNvSpPr txBox="1"/>
          <p:nvPr/>
        </p:nvSpPr>
        <p:spPr>
          <a:xfrm>
            <a:off x="6740357" y="2751308"/>
            <a:ext cx="1287083" cy="328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5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2012</a:t>
            </a:r>
          </a:p>
        </p:txBody>
      </p:sp>
      <p:sp>
        <p:nvSpPr>
          <p:cNvPr id="25" name="TextBox 73">
            <a:extLst>
              <a:ext uri="{FF2B5EF4-FFF2-40B4-BE49-F238E27FC236}">
                <a16:creationId xmlns:a16="http://schemas.microsoft.com/office/drawing/2014/main" id="{5D2AA922-199E-40CF-8ED6-0121933DDBDB}"/>
              </a:ext>
            </a:extLst>
          </p:cNvPr>
          <p:cNvSpPr txBox="1"/>
          <p:nvPr/>
        </p:nvSpPr>
        <p:spPr>
          <a:xfrm>
            <a:off x="4013723" y="2751308"/>
            <a:ext cx="1287083" cy="328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5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2011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0D9F33B8-9088-42C1-B6EE-09A32E000C13}"/>
              </a:ext>
            </a:extLst>
          </p:cNvPr>
          <p:cNvSpPr txBox="1"/>
          <p:nvPr/>
        </p:nvSpPr>
        <p:spPr>
          <a:xfrm>
            <a:off x="1287088" y="2751308"/>
            <a:ext cx="1287083" cy="328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5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2010</a:t>
            </a:r>
          </a:p>
        </p:txBody>
      </p:sp>
      <p:sp>
        <p:nvSpPr>
          <p:cNvPr id="27" name="Freeform 228">
            <a:extLst>
              <a:ext uri="{FF2B5EF4-FFF2-40B4-BE49-F238E27FC236}">
                <a16:creationId xmlns:a16="http://schemas.microsoft.com/office/drawing/2014/main" id="{FC07E29E-3BC2-487F-B1BF-69BB2DACD513}"/>
              </a:ext>
            </a:extLst>
          </p:cNvPr>
          <p:cNvSpPr/>
          <p:nvPr/>
        </p:nvSpPr>
        <p:spPr bwMode="auto">
          <a:xfrm>
            <a:off x="1710778" y="3312829"/>
            <a:ext cx="439701" cy="483988"/>
          </a:xfrm>
          <a:custGeom>
            <a:avLst/>
            <a:gdLst>
              <a:gd name="T0" fmla="*/ 102 w 204"/>
              <a:gd name="T1" fmla="*/ 42 h 224"/>
              <a:gd name="T2" fmla="*/ 150 w 204"/>
              <a:gd name="T3" fmla="*/ 1 h 224"/>
              <a:gd name="T4" fmla="*/ 188 w 204"/>
              <a:gd name="T5" fmla="*/ 20 h 224"/>
              <a:gd name="T6" fmla="*/ 204 w 204"/>
              <a:gd name="T7" fmla="*/ 58 h 224"/>
              <a:gd name="T8" fmla="*/ 188 w 204"/>
              <a:gd name="T9" fmla="*/ 117 h 224"/>
              <a:gd name="T10" fmla="*/ 150 w 204"/>
              <a:gd name="T11" fmla="*/ 173 h 224"/>
              <a:gd name="T12" fmla="*/ 101 w 204"/>
              <a:gd name="T13" fmla="*/ 224 h 224"/>
              <a:gd name="T14" fmla="*/ 55 w 204"/>
              <a:gd name="T15" fmla="*/ 175 h 224"/>
              <a:gd name="T16" fmla="*/ 16 w 204"/>
              <a:gd name="T17" fmla="*/ 119 h 224"/>
              <a:gd name="T18" fmla="*/ 0 w 204"/>
              <a:gd name="T19" fmla="*/ 63 h 224"/>
              <a:gd name="T20" fmla="*/ 15 w 204"/>
              <a:gd name="T21" fmla="*/ 21 h 224"/>
              <a:gd name="T22" fmla="*/ 53 w 204"/>
              <a:gd name="T23" fmla="*/ 0 h 224"/>
              <a:gd name="T24" fmla="*/ 102 w 204"/>
              <a:gd name="T25" fmla="*/ 4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24">
                <a:moveTo>
                  <a:pt x="102" y="42"/>
                </a:moveTo>
                <a:cubicBezTo>
                  <a:pt x="111" y="21"/>
                  <a:pt x="127" y="1"/>
                  <a:pt x="150" y="1"/>
                </a:cubicBezTo>
                <a:cubicBezTo>
                  <a:pt x="164" y="1"/>
                  <a:pt x="176" y="7"/>
                  <a:pt x="188" y="20"/>
                </a:cubicBezTo>
                <a:cubicBezTo>
                  <a:pt x="198" y="33"/>
                  <a:pt x="204" y="45"/>
                  <a:pt x="204" y="58"/>
                </a:cubicBezTo>
                <a:cubicBezTo>
                  <a:pt x="204" y="77"/>
                  <a:pt x="199" y="96"/>
                  <a:pt x="188" y="117"/>
                </a:cubicBezTo>
                <a:cubicBezTo>
                  <a:pt x="180" y="135"/>
                  <a:pt x="167" y="153"/>
                  <a:pt x="150" y="173"/>
                </a:cubicBezTo>
                <a:cubicBezTo>
                  <a:pt x="138" y="188"/>
                  <a:pt x="121" y="205"/>
                  <a:pt x="101" y="224"/>
                </a:cubicBezTo>
                <a:cubicBezTo>
                  <a:pt x="84" y="207"/>
                  <a:pt x="69" y="191"/>
                  <a:pt x="55" y="175"/>
                </a:cubicBezTo>
                <a:cubicBezTo>
                  <a:pt x="39" y="155"/>
                  <a:pt x="26" y="136"/>
                  <a:pt x="16" y="119"/>
                </a:cubicBezTo>
                <a:cubicBezTo>
                  <a:pt x="6" y="98"/>
                  <a:pt x="0" y="80"/>
                  <a:pt x="0" y="63"/>
                </a:cubicBezTo>
                <a:cubicBezTo>
                  <a:pt x="0" y="48"/>
                  <a:pt x="5" y="34"/>
                  <a:pt x="15" y="21"/>
                </a:cubicBezTo>
                <a:cubicBezTo>
                  <a:pt x="25" y="7"/>
                  <a:pt x="38" y="0"/>
                  <a:pt x="53" y="0"/>
                </a:cubicBezTo>
                <a:cubicBezTo>
                  <a:pt x="77" y="0"/>
                  <a:pt x="93" y="20"/>
                  <a:pt x="102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50000"/>
              </a:lnSpc>
            </a:pPr>
            <a:endParaRPr lang="en-US" sz="1705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28" name="Group 42">
            <a:extLst>
              <a:ext uri="{FF2B5EF4-FFF2-40B4-BE49-F238E27FC236}">
                <a16:creationId xmlns:a16="http://schemas.microsoft.com/office/drawing/2014/main" id="{86480E37-334D-4947-9BCC-CA29E125ABF0}"/>
              </a:ext>
            </a:extLst>
          </p:cNvPr>
          <p:cNvGrpSpPr>
            <a:grpSpLocks noChangeAspect="1"/>
          </p:cNvGrpSpPr>
          <p:nvPr/>
        </p:nvGrpSpPr>
        <p:grpSpPr>
          <a:xfrm>
            <a:off x="4334871" y="3310998"/>
            <a:ext cx="584597" cy="487653"/>
            <a:chOff x="2292350" y="272256"/>
            <a:chExt cx="315913" cy="263525"/>
          </a:xfrm>
          <a:solidFill>
            <a:schemeClr val="bg1"/>
          </a:solidFill>
        </p:grpSpPr>
        <p:sp>
          <p:nvSpPr>
            <p:cNvPr id="29" name="Rectangle 47">
              <a:extLst>
                <a:ext uri="{FF2B5EF4-FFF2-40B4-BE49-F238E27FC236}">
                  <a16:creationId xmlns:a16="http://schemas.microsoft.com/office/drawing/2014/main" id="{90ED2ED5-2CFC-4BA4-8A07-0A518FA7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451643"/>
              <a:ext cx="53975" cy="8413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705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0" name="Rectangle 48">
              <a:extLst>
                <a:ext uri="{FF2B5EF4-FFF2-40B4-BE49-F238E27FC236}">
                  <a16:creationId xmlns:a16="http://schemas.microsoft.com/office/drawing/2014/main" id="{28B9B169-7DCE-415A-B5DC-46A45939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391318"/>
              <a:ext cx="53975" cy="1444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705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1" name="Rectangle 49">
              <a:extLst>
                <a:ext uri="{FF2B5EF4-FFF2-40B4-BE49-F238E27FC236}">
                  <a16:creationId xmlns:a16="http://schemas.microsoft.com/office/drawing/2014/main" id="{917502CA-16B7-406D-93E2-74464F94D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5" y="332581"/>
              <a:ext cx="55563" cy="2032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705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2" name="Rectangle 50">
              <a:extLst>
                <a:ext uri="{FF2B5EF4-FFF2-40B4-BE49-F238E27FC236}">
                  <a16:creationId xmlns:a16="http://schemas.microsoft.com/office/drawing/2014/main" id="{EC67354C-7A95-421F-A169-CDB05EBA8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288" y="272256"/>
              <a:ext cx="53975" cy="263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705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33" name="Freeform 151">
            <a:extLst>
              <a:ext uri="{FF2B5EF4-FFF2-40B4-BE49-F238E27FC236}">
                <a16:creationId xmlns:a16="http://schemas.microsoft.com/office/drawing/2014/main" id="{AA5244A7-7535-4748-A0E7-90745FB86E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03859" y="3310998"/>
            <a:ext cx="609568" cy="487653"/>
          </a:xfrm>
          <a:custGeom>
            <a:avLst/>
            <a:gdLst>
              <a:gd name="T0" fmla="*/ 95 w 286"/>
              <a:gd name="T1" fmla="*/ 163 h 228"/>
              <a:gd name="T2" fmla="*/ 161 w 286"/>
              <a:gd name="T3" fmla="*/ 97 h 228"/>
              <a:gd name="T4" fmla="*/ 95 w 286"/>
              <a:gd name="T5" fmla="*/ 31 h 228"/>
              <a:gd name="T6" fmla="*/ 29 w 286"/>
              <a:gd name="T7" fmla="*/ 97 h 228"/>
              <a:gd name="T8" fmla="*/ 95 w 286"/>
              <a:gd name="T9" fmla="*/ 163 h 228"/>
              <a:gd name="T10" fmla="*/ 145 w 286"/>
              <a:gd name="T11" fmla="*/ 116 h 228"/>
              <a:gd name="T12" fmla="*/ 98 w 286"/>
              <a:gd name="T13" fmla="*/ 149 h 228"/>
              <a:gd name="T14" fmla="*/ 51 w 286"/>
              <a:gd name="T15" fmla="*/ 116 h 228"/>
              <a:gd name="T16" fmla="*/ 145 w 286"/>
              <a:gd name="T17" fmla="*/ 116 h 228"/>
              <a:gd name="T18" fmla="*/ 135 w 286"/>
              <a:gd name="T19" fmla="*/ 171 h 228"/>
              <a:gd name="T20" fmla="*/ 95 w 286"/>
              <a:gd name="T21" fmla="*/ 181 h 228"/>
              <a:gd name="T22" fmla="*/ 55 w 286"/>
              <a:gd name="T23" fmla="*/ 171 h 228"/>
              <a:gd name="T24" fmla="*/ 0 w 286"/>
              <a:gd name="T25" fmla="*/ 228 h 228"/>
              <a:gd name="T26" fmla="*/ 190 w 286"/>
              <a:gd name="T27" fmla="*/ 228 h 228"/>
              <a:gd name="T28" fmla="*/ 135 w 286"/>
              <a:gd name="T29" fmla="*/ 171 h 228"/>
              <a:gd name="T30" fmla="*/ 174 w 286"/>
              <a:gd name="T31" fmla="*/ 86 h 228"/>
              <a:gd name="T32" fmla="*/ 241 w 286"/>
              <a:gd name="T33" fmla="*/ 86 h 228"/>
              <a:gd name="T34" fmla="*/ 194 w 286"/>
              <a:gd name="T35" fmla="*/ 118 h 228"/>
              <a:gd name="T36" fmla="*/ 173 w 286"/>
              <a:gd name="T37" fmla="*/ 113 h 228"/>
              <a:gd name="T38" fmla="*/ 168 w 286"/>
              <a:gd name="T39" fmla="*/ 128 h 228"/>
              <a:gd name="T40" fmla="*/ 191 w 286"/>
              <a:gd name="T41" fmla="*/ 132 h 228"/>
              <a:gd name="T42" fmla="*/ 257 w 286"/>
              <a:gd name="T43" fmla="*/ 66 h 228"/>
              <a:gd name="T44" fmla="*/ 191 w 286"/>
              <a:gd name="T45" fmla="*/ 0 h 228"/>
              <a:gd name="T46" fmla="*/ 136 w 286"/>
              <a:gd name="T47" fmla="*/ 29 h 228"/>
              <a:gd name="T48" fmla="*/ 174 w 286"/>
              <a:gd name="T49" fmla="*/ 86 h 228"/>
              <a:gd name="T50" fmla="*/ 231 w 286"/>
              <a:gd name="T51" fmla="*/ 140 h 228"/>
              <a:gd name="T52" fmla="*/ 191 w 286"/>
              <a:gd name="T53" fmla="*/ 150 h 228"/>
              <a:gd name="T54" fmla="*/ 159 w 286"/>
              <a:gd name="T55" fmla="*/ 144 h 228"/>
              <a:gd name="T56" fmla="*/ 144 w 286"/>
              <a:gd name="T57" fmla="*/ 160 h 228"/>
              <a:gd name="T58" fmla="*/ 192 w 286"/>
              <a:gd name="T59" fmla="*/ 197 h 228"/>
              <a:gd name="T60" fmla="*/ 286 w 286"/>
              <a:gd name="T61" fmla="*/ 197 h 228"/>
              <a:gd name="T62" fmla="*/ 231 w 286"/>
              <a:gd name="T63" fmla="*/ 14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6" h="228">
                <a:moveTo>
                  <a:pt x="95" y="163"/>
                </a:moveTo>
                <a:cubicBezTo>
                  <a:pt x="132" y="163"/>
                  <a:pt x="161" y="133"/>
                  <a:pt x="161" y="97"/>
                </a:cubicBezTo>
                <a:cubicBezTo>
                  <a:pt x="161" y="60"/>
                  <a:pt x="132" y="31"/>
                  <a:pt x="95" y="31"/>
                </a:cubicBezTo>
                <a:cubicBezTo>
                  <a:pt x="59" y="31"/>
                  <a:pt x="29" y="60"/>
                  <a:pt x="29" y="97"/>
                </a:cubicBezTo>
                <a:cubicBezTo>
                  <a:pt x="29" y="133"/>
                  <a:pt x="59" y="163"/>
                  <a:pt x="95" y="163"/>
                </a:cubicBezTo>
                <a:close/>
                <a:moveTo>
                  <a:pt x="145" y="116"/>
                </a:moveTo>
                <a:cubicBezTo>
                  <a:pt x="135" y="136"/>
                  <a:pt x="118" y="149"/>
                  <a:pt x="98" y="149"/>
                </a:cubicBezTo>
                <a:cubicBezTo>
                  <a:pt x="79" y="149"/>
                  <a:pt x="61" y="136"/>
                  <a:pt x="51" y="116"/>
                </a:cubicBezTo>
                <a:lnTo>
                  <a:pt x="145" y="116"/>
                </a:lnTo>
                <a:close/>
                <a:moveTo>
                  <a:pt x="135" y="171"/>
                </a:moveTo>
                <a:cubicBezTo>
                  <a:pt x="123" y="178"/>
                  <a:pt x="109" y="181"/>
                  <a:pt x="95" y="181"/>
                </a:cubicBezTo>
                <a:cubicBezTo>
                  <a:pt x="81" y="181"/>
                  <a:pt x="67" y="178"/>
                  <a:pt x="55" y="171"/>
                </a:cubicBezTo>
                <a:cubicBezTo>
                  <a:pt x="30" y="178"/>
                  <a:pt x="9" y="194"/>
                  <a:pt x="0" y="228"/>
                </a:cubicBezTo>
                <a:cubicBezTo>
                  <a:pt x="190" y="228"/>
                  <a:pt x="190" y="228"/>
                  <a:pt x="190" y="228"/>
                </a:cubicBezTo>
                <a:cubicBezTo>
                  <a:pt x="181" y="194"/>
                  <a:pt x="161" y="178"/>
                  <a:pt x="135" y="171"/>
                </a:cubicBezTo>
                <a:close/>
                <a:moveTo>
                  <a:pt x="174" y="86"/>
                </a:moveTo>
                <a:cubicBezTo>
                  <a:pt x="241" y="86"/>
                  <a:pt x="241" y="86"/>
                  <a:pt x="241" y="86"/>
                </a:cubicBezTo>
                <a:cubicBezTo>
                  <a:pt x="231" y="105"/>
                  <a:pt x="214" y="118"/>
                  <a:pt x="194" y="118"/>
                </a:cubicBezTo>
                <a:cubicBezTo>
                  <a:pt x="187" y="118"/>
                  <a:pt x="180" y="116"/>
                  <a:pt x="173" y="113"/>
                </a:cubicBezTo>
                <a:cubicBezTo>
                  <a:pt x="172" y="118"/>
                  <a:pt x="170" y="123"/>
                  <a:pt x="168" y="128"/>
                </a:cubicBezTo>
                <a:cubicBezTo>
                  <a:pt x="175" y="130"/>
                  <a:pt x="183" y="132"/>
                  <a:pt x="191" y="132"/>
                </a:cubicBezTo>
                <a:cubicBezTo>
                  <a:pt x="227" y="132"/>
                  <a:pt x="257" y="102"/>
                  <a:pt x="257" y="66"/>
                </a:cubicBezTo>
                <a:cubicBezTo>
                  <a:pt x="257" y="29"/>
                  <a:pt x="227" y="0"/>
                  <a:pt x="191" y="0"/>
                </a:cubicBezTo>
                <a:cubicBezTo>
                  <a:pt x="168" y="0"/>
                  <a:pt x="148" y="11"/>
                  <a:pt x="136" y="29"/>
                </a:cubicBezTo>
                <a:cubicBezTo>
                  <a:pt x="156" y="41"/>
                  <a:pt x="171" y="61"/>
                  <a:pt x="174" y="86"/>
                </a:cubicBezTo>
                <a:close/>
                <a:moveTo>
                  <a:pt x="231" y="140"/>
                </a:moveTo>
                <a:cubicBezTo>
                  <a:pt x="219" y="147"/>
                  <a:pt x="205" y="150"/>
                  <a:pt x="191" y="150"/>
                </a:cubicBezTo>
                <a:cubicBezTo>
                  <a:pt x="180" y="150"/>
                  <a:pt x="169" y="148"/>
                  <a:pt x="159" y="144"/>
                </a:cubicBezTo>
                <a:cubicBezTo>
                  <a:pt x="155" y="150"/>
                  <a:pt x="150" y="155"/>
                  <a:pt x="144" y="160"/>
                </a:cubicBezTo>
                <a:cubicBezTo>
                  <a:pt x="165" y="166"/>
                  <a:pt x="181" y="179"/>
                  <a:pt x="192" y="197"/>
                </a:cubicBezTo>
                <a:cubicBezTo>
                  <a:pt x="286" y="197"/>
                  <a:pt x="286" y="197"/>
                  <a:pt x="286" y="197"/>
                </a:cubicBezTo>
                <a:cubicBezTo>
                  <a:pt x="277" y="163"/>
                  <a:pt x="256" y="147"/>
                  <a:pt x="231" y="1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50000"/>
              </a:lnSpc>
            </a:pPr>
            <a:endParaRPr lang="en-US" sz="1705">
              <a:solidFill>
                <a:schemeClr val="bg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5963F7F-6800-4AAE-BEA6-A109B83A3815}"/>
              </a:ext>
            </a:extLst>
          </p:cNvPr>
          <p:cNvGrpSpPr/>
          <p:nvPr/>
        </p:nvGrpSpPr>
        <p:grpSpPr>
          <a:xfrm>
            <a:off x="1068072" y="4420621"/>
            <a:ext cx="1933298" cy="1537750"/>
            <a:chOff x="476977" y="2419540"/>
            <a:chExt cx="1933298" cy="1537750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0E1A40BB-1700-4A5F-8BE8-049AEA4B242A}"/>
                </a:ext>
              </a:extLst>
            </p:cNvPr>
            <p:cNvSpPr txBox="1"/>
            <p:nvPr/>
          </p:nvSpPr>
          <p:spPr>
            <a:xfrm flipH="1">
              <a:off x="622728" y="2419540"/>
              <a:ext cx="1641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FZHei-B01S" panose="02010601030101010101" pitchFamily="2" charset="-122"/>
                  <a:sym typeface="Century Gothic" panose="020B0502020202020204" pitchFamily="34" charset="0"/>
                </a:rPr>
                <a:t>Value Type 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E99DDE4-1FFD-4CD1-B9D6-896A48F22832}"/>
                </a:ext>
              </a:extLst>
            </p:cNvPr>
            <p:cNvSpPr/>
            <p:nvPr/>
          </p:nvSpPr>
          <p:spPr>
            <a:xfrm>
              <a:off x="476977" y="2900847"/>
              <a:ext cx="1933298" cy="10564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457200">
                <a:lnSpc>
                  <a:spcPct val="125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ea typeface="+mj-ea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ea typeface="+mj-ea"/>
                  <a:sym typeface="Century Gothic" panose="020B0502020202020204" pitchFamily="34" charset="0"/>
                </a:rPr>
                <a:t>……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8BF3BBF-4590-43F6-B6DD-95AD13C8CF0B}"/>
              </a:ext>
            </a:extLst>
          </p:cNvPr>
          <p:cNvGrpSpPr/>
          <p:nvPr/>
        </p:nvGrpSpPr>
        <p:grpSpPr>
          <a:xfrm>
            <a:off x="3819137" y="4420621"/>
            <a:ext cx="1933298" cy="1550826"/>
            <a:chOff x="469602" y="2419540"/>
            <a:chExt cx="1933298" cy="1550826"/>
          </a:xfrm>
        </p:grpSpPr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5315BF00-0617-4C26-B6EB-ABFF85C08741}"/>
                </a:ext>
              </a:extLst>
            </p:cNvPr>
            <p:cNvSpPr txBox="1"/>
            <p:nvPr/>
          </p:nvSpPr>
          <p:spPr>
            <a:xfrm flipH="1">
              <a:off x="615353" y="2419540"/>
              <a:ext cx="1641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FZHei-B01S" panose="02010601030101010101" pitchFamily="2" charset="-122"/>
                  <a:sym typeface="Century Gothic" panose="020B0502020202020204" pitchFamily="34" charset="0"/>
                </a:rPr>
                <a:t>Value Type 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FDDDFD9-6BF0-4E08-90B5-32789C335D54}"/>
                </a:ext>
              </a:extLst>
            </p:cNvPr>
            <p:cNvSpPr/>
            <p:nvPr/>
          </p:nvSpPr>
          <p:spPr>
            <a:xfrm>
              <a:off x="469602" y="2913923"/>
              <a:ext cx="1933298" cy="10564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457200">
                <a:lnSpc>
                  <a:spcPct val="125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ea typeface="+mj-ea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ea typeface="+mj-ea"/>
                  <a:sym typeface="Century Gothic" panose="020B0502020202020204" pitchFamily="34" charset="0"/>
                </a:rPr>
                <a:t>……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DDB0661-216E-474D-9855-B99305E1FCB8}"/>
              </a:ext>
            </a:extLst>
          </p:cNvPr>
          <p:cNvGrpSpPr/>
          <p:nvPr/>
        </p:nvGrpSpPr>
        <p:grpSpPr>
          <a:xfrm>
            <a:off x="6471563" y="4420621"/>
            <a:ext cx="1933298" cy="1535021"/>
            <a:chOff x="470268" y="2419540"/>
            <a:chExt cx="1933298" cy="1535021"/>
          </a:xfrm>
        </p:grpSpPr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1843A967-9783-4BD7-B72F-E68433DE7CE0}"/>
                </a:ext>
              </a:extLst>
            </p:cNvPr>
            <p:cNvSpPr txBox="1"/>
            <p:nvPr/>
          </p:nvSpPr>
          <p:spPr>
            <a:xfrm flipH="1">
              <a:off x="616019" y="2419540"/>
              <a:ext cx="1641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FZHei-B01S" panose="02010601030101010101" pitchFamily="2" charset="-122"/>
                  <a:sym typeface="Century Gothic" panose="020B0502020202020204" pitchFamily="34" charset="0"/>
                </a:rPr>
                <a:t>Value Type 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C67268D-DE5A-4E5A-BB25-5124376D6E05}"/>
                </a:ext>
              </a:extLst>
            </p:cNvPr>
            <p:cNvSpPr/>
            <p:nvPr/>
          </p:nvSpPr>
          <p:spPr>
            <a:xfrm>
              <a:off x="470268" y="2898118"/>
              <a:ext cx="1933298" cy="10564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457200">
                <a:lnSpc>
                  <a:spcPct val="125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ea typeface="+mj-ea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ea typeface="+mj-ea"/>
                  <a:sym typeface="Century Gothic" panose="020B0502020202020204" pitchFamily="34" charset="0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54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工作计划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Rounded Rectangle 77">
            <a:extLst>
              <a:ext uri="{FF2B5EF4-FFF2-40B4-BE49-F238E27FC236}">
                <a16:creationId xmlns:a16="http://schemas.microsoft.com/office/drawing/2014/main" id="{66CF388C-2CDB-4A2F-B8B4-DD996D076EC6}"/>
              </a:ext>
            </a:extLst>
          </p:cNvPr>
          <p:cNvSpPr/>
          <p:nvPr/>
        </p:nvSpPr>
        <p:spPr>
          <a:xfrm>
            <a:off x="1625604" y="2025255"/>
            <a:ext cx="8940797" cy="304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9" name="Group 62">
            <a:extLst>
              <a:ext uri="{FF2B5EF4-FFF2-40B4-BE49-F238E27FC236}">
                <a16:creationId xmlns:a16="http://schemas.microsoft.com/office/drawing/2014/main" id="{AA19A85B-F27B-4112-AC70-5A855871E6CF}"/>
              </a:ext>
            </a:extLst>
          </p:cNvPr>
          <p:cNvGrpSpPr>
            <a:grpSpLocks noChangeAspect="1"/>
          </p:cNvGrpSpPr>
          <p:nvPr/>
        </p:nvGrpSpPr>
        <p:grpSpPr>
          <a:xfrm>
            <a:off x="965200" y="2828439"/>
            <a:ext cx="1359093" cy="1359093"/>
            <a:chOff x="957321" y="1131575"/>
            <a:chExt cx="905504" cy="905504"/>
          </a:xfrm>
        </p:grpSpPr>
        <p:sp>
          <p:nvSpPr>
            <p:cNvPr id="10" name="Freeform 33">
              <a:extLst>
                <a:ext uri="{FF2B5EF4-FFF2-40B4-BE49-F238E27FC236}">
                  <a16:creationId xmlns:a16="http://schemas.microsoft.com/office/drawing/2014/main" id="{21C1F38A-B542-4BE1-809D-39251DD11C11}"/>
                </a:ext>
              </a:extLst>
            </p:cNvPr>
            <p:cNvSpPr/>
            <p:nvPr/>
          </p:nvSpPr>
          <p:spPr>
            <a:xfrm>
              <a:off x="957321" y="113157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43840" tIns="243840" rIns="210677" bIns="210677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4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11" name="Freeform 116">
              <a:extLst>
                <a:ext uri="{FF2B5EF4-FFF2-40B4-BE49-F238E27FC236}">
                  <a16:creationId xmlns:a16="http://schemas.microsoft.com/office/drawing/2014/main" id="{DEFB5675-58D8-4D7F-A553-E3CE692B2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295" y="1407087"/>
              <a:ext cx="439557" cy="35448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3BB4281A-2794-405B-B4B1-C1589D9AB8D8}"/>
              </a:ext>
            </a:extLst>
          </p:cNvPr>
          <p:cNvGrpSpPr/>
          <p:nvPr/>
        </p:nvGrpSpPr>
        <p:grpSpPr>
          <a:xfrm>
            <a:off x="2872984" y="2689255"/>
            <a:ext cx="1637461" cy="1637461"/>
            <a:chOff x="2222093" y="3487327"/>
            <a:chExt cx="905504" cy="905504"/>
          </a:xfrm>
        </p:grpSpPr>
        <p:sp>
          <p:nvSpPr>
            <p:cNvPr id="13" name="Freeform 42">
              <a:extLst>
                <a:ext uri="{FF2B5EF4-FFF2-40B4-BE49-F238E27FC236}">
                  <a16:creationId xmlns:a16="http://schemas.microsoft.com/office/drawing/2014/main" id="{77020771-F0AF-4FD2-84CB-1CFCCE41F408}"/>
                </a:ext>
              </a:extLst>
            </p:cNvPr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14" name="Freeform 105">
              <a:extLst>
                <a:ext uri="{FF2B5EF4-FFF2-40B4-BE49-F238E27FC236}">
                  <a16:creationId xmlns:a16="http://schemas.microsoft.com/office/drawing/2014/main" id="{B61FE52C-ED46-4072-858C-FE14F999B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5" name="Group 68">
            <a:extLst>
              <a:ext uri="{FF2B5EF4-FFF2-40B4-BE49-F238E27FC236}">
                <a16:creationId xmlns:a16="http://schemas.microsoft.com/office/drawing/2014/main" id="{504DFFE3-6D77-4945-9176-7DC12175543C}"/>
              </a:ext>
            </a:extLst>
          </p:cNvPr>
          <p:cNvGrpSpPr/>
          <p:nvPr/>
        </p:nvGrpSpPr>
        <p:grpSpPr>
          <a:xfrm>
            <a:off x="5084176" y="2486055"/>
            <a:ext cx="2043861" cy="2043861"/>
            <a:chOff x="3486865" y="1132752"/>
            <a:chExt cx="905504" cy="905504"/>
          </a:xfrm>
        </p:grpSpPr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B2879A36-173A-4572-9824-E934F4E314A0}"/>
                </a:ext>
              </a:extLst>
            </p:cNvPr>
            <p:cNvSpPr/>
            <p:nvPr/>
          </p:nvSpPr>
          <p:spPr>
            <a:xfrm>
              <a:off x="3486865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210677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9A02683-B4B5-4E26-B9E4-A4EDD11D9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1031" y="1421565"/>
              <a:ext cx="437172" cy="327879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8" name="Group 77">
            <a:extLst>
              <a:ext uri="{FF2B5EF4-FFF2-40B4-BE49-F238E27FC236}">
                <a16:creationId xmlns:a16="http://schemas.microsoft.com/office/drawing/2014/main" id="{E8176FA4-1A72-45E6-B978-8DC0795576B7}"/>
              </a:ext>
            </a:extLst>
          </p:cNvPr>
          <p:cNvGrpSpPr/>
          <p:nvPr/>
        </p:nvGrpSpPr>
        <p:grpSpPr>
          <a:xfrm>
            <a:off x="7681451" y="2689255"/>
            <a:ext cx="1637461" cy="1637461"/>
            <a:chOff x="4751637" y="3488705"/>
            <a:chExt cx="905504" cy="905504"/>
          </a:xfrm>
        </p:grpSpPr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E0B601A8-1D5D-45EC-A486-030FEA41237C}"/>
                </a:ext>
              </a:extLst>
            </p:cNvPr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67C2E7C5-8D21-4A31-8603-48979CBDD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1" name="Group 81">
            <a:extLst>
              <a:ext uri="{FF2B5EF4-FFF2-40B4-BE49-F238E27FC236}">
                <a16:creationId xmlns:a16="http://schemas.microsoft.com/office/drawing/2014/main" id="{08AF26F1-6450-4E14-9079-E922832E3B72}"/>
              </a:ext>
            </a:extLst>
          </p:cNvPr>
          <p:cNvGrpSpPr>
            <a:grpSpLocks noChangeAspect="1"/>
          </p:cNvGrpSpPr>
          <p:nvPr/>
        </p:nvGrpSpPr>
        <p:grpSpPr>
          <a:xfrm>
            <a:off x="9827952" y="2828439"/>
            <a:ext cx="1359093" cy="1359093"/>
            <a:chOff x="7281179" y="3488705"/>
            <a:chExt cx="905504" cy="905504"/>
          </a:xfrm>
        </p:grpSpPr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F78BDEC8-ACCE-4066-B238-74423BC09C36}"/>
                </a:ext>
              </a:extLst>
            </p:cNvPr>
            <p:cNvSpPr/>
            <p:nvPr/>
          </p:nvSpPr>
          <p:spPr>
            <a:xfrm>
              <a:off x="7281179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210677" numCol="1" spcCol="1270" anchor="ctr" anchorCtr="0">
              <a:noAutofit/>
            </a:bodyPr>
            <a:lstStyle/>
            <a:p>
              <a:pPr algn="ctr" defTabSz="118527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  <p:sp>
          <p:nvSpPr>
            <p:cNvPr id="23" name="Freeform 152">
              <a:extLst>
                <a:ext uri="{FF2B5EF4-FFF2-40B4-BE49-F238E27FC236}">
                  <a16:creationId xmlns:a16="http://schemas.microsoft.com/office/drawing/2014/main" id="{62D8DB7F-7B89-46ED-8059-3EE0DC303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2869" y="3764890"/>
              <a:ext cx="382124" cy="353134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4" name="Chevron 67">
            <a:extLst>
              <a:ext uri="{FF2B5EF4-FFF2-40B4-BE49-F238E27FC236}">
                <a16:creationId xmlns:a16="http://schemas.microsoft.com/office/drawing/2014/main" id="{9A370B89-CBAC-4811-ADA8-CBB22E90BBD9}"/>
              </a:ext>
            </a:extLst>
          </p:cNvPr>
          <p:cNvSpPr/>
          <p:nvPr/>
        </p:nvSpPr>
        <p:spPr>
          <a:xfrm>
            <a:off x="2359789" y="3254148"/>
            <a:ext cx="434211" cy="51986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5" name="Chevron 68">
            <a:extLst>
              <a:ext uri="{FF2B5EF4-FFF2-40B4-BE49-F238E27FC236}">
                <a16:creationId xmlns:a16="http://schemas.microsoft.com/office/drawing/2014/main" id="{AB28BFF1-172F-40A7-85E1-424E64726B0E}"/>
              </a:ext>
            </a:extLst>
          </p:cNvPr>
          <p:cNvSpPr/>
          <p:nvPr/>
        </p:nvSpPr>
        <p:spPr>
          <a:xfrm>
            <a:off x="4551085" y="3254148"/>
            <a:ext cx="434211" cy="51986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6" name="Chevron 70">
            <a:extLst>
              <a:ext uri="{FF2B5EF4-FFF2-40B4-BE49-F238E27FC236}">
                <a16:creationId xmlns:a16="http://schemas.microsoft.com/office/drawing/2014/main" id="{8767B48F-BB6A-49BA-9B5A-835A1268A82D}"/>
              </a:ext>
            </a:extLst>
          </p:cNvPr>
          <p:cNvSpPr/>
          <p:nvPr/>
        </p:nvSpPr>
        <p:spPr>
          <a:xfrm>
            <a:off x="7165960" y="3254148"/>
            <a:ext cx="434211" cy="51986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7" name="Chevron 72">
            <a:extLst>
              <a:ext uri="{FF2B5EF4-FFF2-40B4-BE49-F238E27FC236}">
                <a16:creationId xmlns:a16="http://schemas.microsoft.com/office/drawing/2014/main" id="{7D24BBCD-1473-436E-9088-DFE03B786F56}"/>
              </a:ext>
            </a:extLst>
          </p:cNvPr>
          <p:cNvSpPr/>
          <p:nvPr/>
        </p:nvSpPr>
        <p:spPr>
          <a:xfrm>
            <a:off x="9340257" y="3254148"/>
            <a:ext cx="434211" cy="519861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8" name="Right Arrow 79">
            <a:extLst>
              <a:ext uri="{FF2B5EF4-FFF2-40B4-BE49-F238E27FC236}">
                <a16:creationId xmlns:a16="http://schemas.microsoft.com/office/drawing/2014/main" id="{B39B0334-889B-435D-86D5-CAEBF07805F3}"/>
              </a:ext>
            </a:extLst>
          </p:cNvPr>
          <p:cNvSpPr/>
          <p:nvPr/>
        </p:nvSpPr>
        <p:spPr>
          <a:xfrm>
            <a:off x="3556004" y="1733707"/>
            <a:ext cx="1230701" cy="609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29" name="Right Arrow 80">
            <a:extLst>
              <a:ext uri="{FF2B5EF4-FFF2-40B4-BE49-F238E27FC236}">
                <a16:creationId xmlns:a16="http://schemas.microsoft.com/office/drawing/2014/main" id="{1F24A2F0-5225-4EC3-B4C5-77F1EDF82469}"/>
              </a:ext>
            </a:extLst>
          </p:cNvPr>
          <p:cNvSpPr/>
          <p:nvPr/>
        </p:nvSpPr>
        <p:spPr>
          <a:xfrm rot="10800000">
            <a:off x="7681451" y="4768455"/>
            <a:ext cx="1230701" cy="609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238FFC23-CE82-4E02-9D50-62FF09171CB8}"/>
              </a:ext>
            </a:extLst>
          </p:cNvPr>
          <p:cNvSpPr txBox="1"/>
          <p:nvPr/>
        </p:nvSpPr>
        <p:spPr>
          <a:xfrm>
            <a:off x="3034484" y="4432074"/>
            <a:ext cx="131446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FAFEED08-0F6F-4E54-A1B8-734A88F66AC1}"/>
              </a:ext>
            </a:extLst>
          </p:cNvPr>
          <p:cNvSpPr txBox="1"/>
          <p:nvPr/>
        </p:nvSpPr>
        <p:spPr>
          <a:xfrm>
            <a:off x="5449640" y="4627593"/>
            <a:ext cx="131446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accent3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  <a:endParaRPr lang="en-US" dirty="0">
              <a:solidFill>
                <a:schemeClr val="accent3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648A391B-EF0D-4776-94C2-5BAFD5A2DB14}"/>
              </a:ext>
            </a:extLst>
          </p:cNvPr>
          <p:cNvSpPr txBox="1"/>
          <p:nvPr/>
        </p:nvSpPr>
        <p:spPr>
          <a:xfrm rot="16200000">
            <a:off x="85465" y="3369487"/>
            <a:ext cx="131446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  <a:endParaRPr lang="en-US" dirty="0">
              <a:solidFill>
                <a:schemeClr val="accent1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6425E481-7EF0-430A-AAC0-B0F5338AC193}"/>
              </a:ext>
            </a:extLst>
          </p:cNvPr>
          <p:cNvSpPr txBox="1"/>
          <p:nvPr/>
        </p:nvSpPr>
        <p:spPr>
          <a:xfrm rot="16200000">
            <a:off x="10700458" y="3369487"/>
            <a:ext cx="131446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  <a:endParaRPr lang="en-US" dirty="0">
              <a:solidFill>
                <a:schemeClr val="accent5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509F6890-D056-4CF6-AFC5-220D1F0712C5}"/>
              </a:ext>
            </a:extLst>
          </p:cNvPr>
          <p:cNvSpPr txBox="1"/>
          <p:nvPr/>
        </p:nvSpPr>
        <p:spPr>
          <a:xfrm>
            <a:off x="7880984" y="4432074"/>
            <a:ext cx="131446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accent4"/>
                </a:solidFill>
                <a:latin typeface="Century Gothic" panose="020B0502020202020204" pitchFamily="34" charset="0"/>
                <a:ea typeface="FZHei-B01S" panose="02010601030101010101" pitchFamily="2" charset="-122"/>
                <a:sym typeface="Century Gothic" panose="020B0502020202020204" pitchFamily="34" charset="0"/>
              </a:rPr>
              <a:t>Value Type </a:t>
            </a:r>
            <a:endParaRPr lang="en-US" dirty="0">
              <a:solidFill>
                <a:schemeClr val="accent4"/>
              </a:solidFill>
              <a:latin typeface="Century Gothic" panose="020B0502020202020204" pitchFamily="34" charset="0"/>
              <a:ea typeface="FZHei-B01S" panose="02010601030101010101" pitchFamily="2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工作计划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TextBox 222">
            <a:extLst>
              <a:ext uri="{FF2B5EF4-FFF2-40B4-BE49-F238E27FC236}">
                <a16:creationId xmlns:a16="http://schemas.microsoft.com/office/drawing/2014/main" id="{53E0B893-B723-4F5F-AC85-26AAD5B0C759}"/>
              </a:ext>
            </a:extLst>
          </p:cNvPr>
          <p:cNvSpPr txBox="1"/>
          <p:nvPr/>
        </p:nvSpPr>
        <p:spPr>
          <a:xfrm>
            <a:off x="6693123" y="2021911"/>
            <a:ext cx="4441220" cy="68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……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grpSp>
        <p:nvGrpSpPr>
          <p:cNvPr id="9" name="Group 73">
            <a:extLst>
              <a:ext uri="{FF2B5EF4-FFF2-40B4-BE49-F238E27FC236}">
                <a16:creationId xmlns:a16="http://schemas.microsoft.com/office/drawing/2014/main" id="{F0BF0298-273A-4787-A658-321EAB9D2F1C}"/>
              </a:ext>
            </a:extLst>
          </p:cNvPr>
          <p:cNvGrpSpPr/>
          <p:nvPr/>
        </p:nvGrpSpPr>
        <p:grpSpPr>
          <a:xfrm>
            <a:off x="1422487" y="2397822"/>
            <a:ext cx="3975338" cy="561588"/>
            <a:chOff x="3791455" y="2204332"/>
            <a:chExt cx="4610667" cy="65134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E181A5-0C10-483F-9A3D-1B2473EB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455" y="2204332"/>
              <a:ext cx="4610667" cy="651340"/>
            </a:xfrm>
            <a:custGeom>
              <a:avLst/>
              <a:gdLst>
                <a:gd name="T0" fmla="*/ 1601 w 2922"/>
                <a:gd name="T1" fmla="*/ 467 h 468"/>
                <a:gd name="T2" fmla="*/ 1996 w 2922"/>
                <a:gd name="T3" fmla="*/ 452 h 468"/>
                <a:gd name="T4" fmla="*/ 2341 w 2922"/>
                <a:gd name="T5" fmla="*/ 422 h 468"/>
                <a:gd name="T6" fmla="*/ 2535 w 2922"/>
                <a:gd name="T7" fmla="*/ 393 h 468"/>
                <a:gd name="T8" fmla="*/ 2659 w 2922"/>
                <a:gd name="T9" fmla="*/ 368 h 468"/>
                <a:gd name="T10" fmla="*/ 2761 w 2922"/>
                <a:gd name="T11" fmla="*/ 341 h 468"/>
                <a:gd name="T12" fmla="*/ 2840 w 2922"/>
                <a:gd name="T13" fmla="*/ 312 h 468"/>
                <a:gd name="T14" fmla="*/ 2894 w 2922"/>
                <a:gd name="T15" fmla="*/ 281 h 468"/>
                <a:gd name="T16" fmla="*/ 2914 w 2922"/>
                <a:gd name="T17" fmla="*/ 258 h 468"/>
                <a:gd name="T18" fmla="*/ 2921 w 2922"/>
                <a:gd name="T19" fmla="*/ 244 h 468"/>
                <a:gd name="T20" fmla="*/ 2921 w 2922"/>
                <a:gd name="T21" fmla="*/ 236 h 468"/>
                <a:gd name="T22" fmla="*/ 2922 w 2922"/>
                <a:gd name="T23" fmla="*/ 234 h 468"/>
                <a:gd name="T24" fmla="*/ 2918 w 2922"/>
                <a:gd name="T25" fmla="*/ 216 h 468"/>
                <a:gd name="T26" fmla="*/ 2905 w 2922"/>
                <a:gd name="T27" fmla="*/ 198 h 468"/>
                <a:gd name="T28" fmla="*/ 2856 w 2922"/>
                <a:gd name="T29" fmla="*/ 165 h 468"/>
                <a:gd name="T30" fmla="*/ 2778 w 2922"/>
                <a:gd name="T31" fmla="*/ 133 h 468"/>
                <a:gd name="T32" fmla="*/ 2672 w 2922"/>
                <a:gd name="T33" fmla="*/ 103 h 468"/>
                <a:gd name="T34" fmla="*/ 2542 w 2922"/>
                <a:gd name="T35" fmla="*/ 77 h 468"/>
                <a:gd name="T36" fmla="*/ 2389 w 2922"/>
                <a:gd name="T37" fmla="*/ 53 h 468"/>
                <a:gd name="T38" fmla="*/ 2219 w 2922"/>
                <a:gd name="T39" fmla="*/ 34 h 468"/>
                <a:gd name="T40" fmla="*/ 1895 w 2922"/>
                <a:gd name="T41" fmla="*/ 11 h 468"/>
                <a:gd name="T42" fmla="*/ 1461 w 2922"/>
                <a:gd name="T43" fmla="*/ 0 h 468"/>
                <a:gd name="T44" fmla="*/ 1166 w 2922"/>
                <a:gd name="T45" fmla="*/ 4 h 468"/>
                <a:gd name="T46" fmla="*/ 765 w 2922"/>
                <a:gd name="T47" fmla="*/ 28 h 468"/>
                <a:gd name="T48" fmla="*/ 587 w 2922"/>
                <a:gd name="T49" fmla="*/ 46 h 468"/>
                <a:gd name="T50" fmla="*/ 428 w 2922"/>
                <a:gd name="T51" fmla="*/ 69 h 468"/>
                <a:gd name="T52" fmla="*/ 290 w 2922"/>
                <a:gd name="T53" fmla="*/ 94 h 468"/>
                <a:gd name="T54" fmla="*/ 176 w 2922"/>
                <a:gd name="T55" fmla="*/ 122 h 468"/>
                <a:gd name="T56" fmla="*/ 89 w 2922"/>
                <a:gd name="T57" fmla="*/ 154 h 468"/>
                <a:gd name="T58" fmla="*/ 30 w 2922"/>
                <a:gd name="T59" fmla="*/ 187 h 468"/>
                <a:gd name="T60" fmla="*/ 7 w 2922"/>
                <a:gd name="T61" fmla="*/ 210 h 468"/>
                <a:gd name="T62" fmla="*/ 1 w 2922"/>
                <a:gd name="T63" fmla="*/ 228 h 468"/>
                <a:gd name="T64" fmla="*/ 0 w 2922"/>
                <a:gd name="T65" fmla="*/ 236 h 468"/>
                <a:gd name="T66" fmla="*/ 1 w 2922"/>
                <a:gd name="T67" fmla="*/ 242 h 468"/>
                <a:gd name="T68" fmla="*/ 7 w 2922"/>
                <a:gd name="T69" fmla="*/ 257 h 468"/>
                <a:gd name="T70" fmla="*/ 27 w 2922"/>
                <a:gd name="T71" fmla="*/ 279 h 468"/>
                <a:gd name="T72" fmla="*/ 80 w 2922"/>
                <a:gd name="T73" fmla="*/ 311 h 468"/>
                <a:gd name="T74" fmla="*/ 158 w 2922"/>
                <a:gd name="T75" fmla="*/ 341 h 468"/>
                <a:gd name="T76" fmla="*/ 261 w 2922"/>
                <a:gd name="T77" fmla="*/ 368 h 468"/>
                <a:gd name="T78" fmla="*/ 384 w 2922"/>
                <a:gd name="T79" fmla="*/ 392 h 468"/>
                <a:gd name="T80" fmla="*/ 578 w 2922"/>
                <a:gd name="T81" fmla="*/ 421 h 468"/>
                <a:gd name="T82" fmla="*/ 924 w 2922"/>
                <a:gd name="T83" fmla="*/ 452 h 468"/>
                <a:gd name="T84" fmla="*/ 1320 w 2922"/>
                <a:gd name="T85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2" h="468">
                  <a:moveTo>
                    <a:pt x="1461" y="468"/>
                  </a:moveTo>
                  <a:lnTo>
                    <a:pt x="1461" y="468"/>
                  </a:lnTo>
                  <a:lnTo>
                    <a:pt x="1601" y="467"/>
                  </a:lnTo>
                  <a:lnTo>
                    <a:pt x="1737" y="464"/>
                  </a:lnTo>
                  <a:lnTo>
                    <a:pt x="1869" y="460"/>
                  </a:lnTo>
                  <a:lnTo>
                    <a:pt x="1996" y="452"/>
                  </a:lnTo>
                  <a:lnTo>
                    <a:pt x="2117" y="444"/>
                  </a:lnTo>
                  <a:lnTo>
                    <a:pt x="2232" y="433"/>
                  </a:lnTo>
                  <a:lnTo>
                    <a:pt x="2341" y="422"/>
                  </a:lnTo>
                  <a:lnTo>
                    <a:pt x="2442" y="408"/>
                  </a:lnTo>
                  <a:lnTo>
                    <a:pt x="2490" y="401"/>
                  </a:lnTo>
                  <a:lnTo>
                    <a:pt x="2535" y="393"/>
                  </a:lnTo>
                  <a:lnTo>
                    <a:pt x="2579" y="385"/>
                  </a:lnTo>
                  <a:lnTo>
                    <a:pt x="2620" y="377"/>
                  </a:lnTo>
                  <a:lnTo>
                    <a:pt x="2659" y="368"/>
                  </a:lnTo>
                  <a:lnTo>
                    <a:pt x="2695" y="360"/>
                  </a:lnTo>
                  <a:lnTo>
                    <a:pt x="2730" y="350"/>
                  </a:lnTo>
                  <a:lnTo>
                    <a:pt x="2761" y="341"/>
                  </a:lnTo>
                  <a:lnTo>
                    <a:pt x="2790" y="331"/>
                  </a:lnTo>
                  <a:lnTo>
                    <a:pt x="2817" y="322"/>
                  </a:lnTo>
                  <a:lnTo>
                    <a:pt x="2840" y="312"/>
                  </a:lnTo>
                  <a:lnTo>
                    <a:pt x="2861" y="302"/>
                  </a:lnTo>
                  <a:lnTo>
                    <a:pt x="2879" y="291"/>
                  </a:lnTo>
                  <a:lnTo>
                    <a:pt x="2894" y="281"/>
                  </a:lnTo>
                  <a:lnTo>
                    <a:pt x="2905" y="269"/>
                  </a:lnTo>
                  <a:lnTo>
                    <a:pt x="2909" y="264"/>
                  </a:lnTo>
                  <a:lnTo>
                    <a:pt x="2914" y="258"/>
                  </a:lnTo>
                  <a:lnTo>
                    <a:pt x="2914" y="258"/>
                  </a:lnTo>
                  <a:lnTo>
                    <a:pt x="2919" y="248"/>
                  </a:lnTo>
                  <a:lnTo>
                    <a:pt x="2921" y="244"/>
                  </a:lnTo>
                  <a:lnTo>
                    <a:pt x="2921" y="238"/>
                  </a:lnTo>
                  <a:lnTo>
                    <a:pt x="2921" y="238"/>
                  </a:lnTo>
                  <a:lnTo>
                    <a:pt x="2921" y="236"/>
                  </a:lnTo>
                  <a:lnTo>
                    <a:pt x="2921" y="236"/>
                  </a:lnTo>
                  <a:lnTo>
                    <a:pt x="2922" y="234"/>
                  </a:lnTo>
                  <a:lnTo>
                    <a:pt x="2922" y="234"/>
                  </a:lnTo>
                  <a:lnTo>
                    <a:pt x="2921" y="228"/>
                  </a:lnTo>
                  <a:lnTo>
                    <a:pt x="2920" y="223"/>
                  </a:lnTo>
                  <a:lnTo>
                    <a:pt x="2918" y="216"/>
                  </a:lnTo>
                  <a:lnTo>
                    <a:pt x="2914" y="210"/>
                  </a:lnTo>
                  <a:lnTo>
                    <a:pt x="2909" y="205"/>
                  </a:lnTo>
                  <a:lnTo>
                    <a:pt x="2905" y="198"/>
                  </a:lnTo>
                  <a:lnTo>
                    <a:pt x="2891" y="187"/>
                  </a:lnTo>
                  <a:lnTo>
                    <a:pt x="2876" y="175"/>
                  </a:lnTo>
                  <a:lnTo>
                    <a:pt x="2856" y="165"/>
                  </a:lnTo>
                  <a:lnTo>
                    <a:pt x="2833" y="154"/>
                  </a:lnTo>
                  <a:lnTo>
                    <a:pt x="2807" y="143"/>
                  </a:lnTo>
                  <a:lnTo>
                    <a:pt x="2778" y="133"/>
                  </a:lnTo>
                  <a:lnTo>
                    <a:pt x="2745" y="122"/>
                  </a:lnTo>
                  <a:lnTo>
                    <a:pt x="2710" y="113"/>
                  </a:lnTo>
                  <a:lnTo>
                    <a:pt x="2672" y="103"/>
                  </a:lnTo>
                  <a:lnTo>
                    <a:pt x="2631" y="94"/>
                  </a:lnTo>
                  <a:lnTo>
                    <a:pt x="2588" y="85"/>
                  </a:lnTo>
                  <a:lnTo>
                    <a:pt x="2542" y="77"/>
                  </a:lnTo>
                  <a:lnTo>
                    <a:pt x="2494" y="69"/>
                  </a:lnTo>
                  <a:lnTo>
                    <a:pt x="2443" y="60"/>
                  </a:lnTo>
                  <a:lnTo>
                    <a:pt x="2389" y="53"/>
                  </a:lnTo>
                  <a:lnTo>
                    <a:pt x="2335" y="46"/>
                  </a:lnTo>
                  <a:lnTo>
                    <a:pt x="2278" y="40"/>
                  </a:lnTo>
                  <a:lnTo>
                    <a:pt x="2219" y="34"/>
                  </a:lnTo>
                  <a:lnTo>
                    <a:pt x="2158" y="28"/>
                  </a:lnTo>
                  <a:lnTo>
                    <a:pt x="2030" y="18"/>
                  </a:lnTo>
                  <a:lnTo>
                    <a:pt x="1895" y="11"/>
                  </a:lnTo>
                  <a:lnTo>
                    <a:pt x="1756" y="4"/>
                  </a:lnTo>
                  <a:lnTo>
                    <a:pt x="1610" y="1"/>
                  </a:lnTo>
                  <a:lnTo>
                    <a:pt x="1461" y="0"/>
                  </a:lnTo>
                  <a:lnTo>
                    <a:pt x="1461" y="0"/>
                  </a:lnTo>
                  <a:lnTo>
                    <a:pt x="1312" y="1"/>
                  </a:lnTo>
                  <a:lnTo>
                    <a:pt x="1166" y="4"/>
                  </a:lnTo>
                  <a:lnTo>
                    <a:pt x="1026" y="11"/>
                  </a:lnTo>
                  <a:lnTo>
                    <a:pt x="892" y="18"/>
                  </a:lnTo>
                  <a:lnTo>
                    <a:pt x="765" y="28"/>
                  </a:lnTo>
                  <a:lnTo>
                    <a:pt x="703" y="34"/>
                  </a:lnTo>
                  <a:lnTo>
                    <a:pt x="644" y="40"/>
                  </a:lnTo>
                  <a:lnTo>
                    <a:pt x="587" y="46"/>
                  </a:lnTo>
                  <a:lnTo>
                    <a:pt x="532" y="53"/>
                  </a:lnTo>
                  <a:lnTo>
                    <a:pt x="479" y="60"/>
                  </a:lnTo>
                  <a:lnTo>
                    <a:pt x="428" y="69"/>
                  </a:lnTo>
                  <a:lnTo>
                    <a:pt x="380" y="77"/>
                  </a:lnTo>
                  <a:lnTo>
                    <a:pt x="333" y="85"/>
                  </a:lnTo>
                  <a:lnTo>
                    <a:pt x="290" y="94"/>
                  </a:lnTo>
                  <a:lnTo>
                    <a:pt x="250" y="103"/>
                  </a:lnTo>
                  <a:lnTo>
                    <a:pt x="212" y="113"/>
                  </a:lnTo>
                  <a:lnTo>
                    <a:pt x="176" y="122"/>
                  </a:lnTo>
                  <a:lnTo>
                    <a:pt x="145" y="133"/>
                  </a:lnTo>
                  <a:lnTo>
                    <a:pt x="115" y="143"/>
                  </a:lnTo>
                  <a:lnTo>
                    <a:pt x="89" y="154"/>
                  </a:lnTo>
                  <a:lnTo>
                    <a:pt x="65" y="165"/>
                  </a:lnTo>
                  <a:lnTo>
                    <a:pt x="46" y="175"/>
                  </a:lnTo>
                  <a:lnTo>
                    <a:pt x="30" y="187"/>
                  </a:lnTo>
                  <a:lnTo>
                    <a:pt x="17" y="198"/>
                  </a:lnTo>
                  <a:lnTo>
                    <a:pt x="12" y="205"/>
                  </a:lnTo>
                  <a:lnTo>
                    <a:pt x="7" y="210"/>
                  </a:lnTo>
                  <a:lnTo>
                    <a:pt x="4" y="216"/>
                  </a:lnTo>
                  <a:lnTo>
                    <a:pt x="2" y="223"/>
                  </a:lnTo>
                  <a:lnTo>
                    <a:pt x="1" y="228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2"/>
                  </a:lnTo>
                  <a:lnTo>
                    <a:pt x="1" y="242"/>
                  </a:lnTo>
                  <a:lnTo>
                    <a:pt x="3" y="249"/>
                  </a:lnTo>
                  <a:lnTo>
                    <a:pt x="7" y="257"/>
                  </a:lnTo>
                  <a:lnTo>
                    <a:pt x="7" y="257"/>
                  </a:lnTo>
                  <a:lnTo>
                    <a:pt x="11" y="263"/>
                  </a:lnTo>
                  <a:lnTo>
                    <a:pt x="16" y="268"/>
                  </a:lnTo>
                  <a:lnTo>
                    <a:pt x="27" y="279"/>
                  </a:lnTo>
                  <a:lnTo>
                    <a:pt x="41" y="290"/>
                  </a:lnTo>
                  <a:lnTo>
                    <a:pt x="59" y="301"/>
                  </a:lnTo>
                  <a:lnTo>
                    <a:pt x="80" y="311"/>
                  </a:lnTo>
                  <a:lnTo>
                    <a:pt x="103" y="321"/>
                  </a:lnTo>
                  <a:lnTo>
                    <a:pt x="130" y="331"/>
                  </a:lnTo>
                  <a:lnTo>
                    <a:pt x="158" y="341"/>
                  </a:lnTo>
                  <a:lnTo>
                    <a:pt x="190" y="350"/>
                  </a:lnTo>
                  <a:lnTo>
                    <a:pt x="224" y="359"/>
                  </a:lnTo>
                  <a:lnTo>
                    <a:pt x="261" y="368"/>
                  </a:lnTo>
                  <a:lnTo>
                    <a:pt x="298" y="377"/>
                  </a:lnTo>
                  <a:lnTo>
                    <a:pt x="340" y="385"/>
                  </a:lnTo>
                  <a:lnTo>
                    <a:pt x="384" y="392"/>
                  </a:lnTo>
                  <a:lnTo>
                    <a:pt x="429" y="400"/>
                  </a:lnTo>
                  <a:lnTo>
                    <a:pt x="477" y="407"/>
                  </a:lnTo>
                  <a:lnTo>
                    <a:pt x="578" y="421"/>
                  </a:lnTo>
                  <a:lnTo>
                    <a:pt x="687" y="433"/>
                  </a:lnTo>
                  <a:lnTo>
                    <a:pt x="803" y="444"/>
                  </a:lnTo>
                  <a:lnTo>
                    <a:pt x="924" y="452"/>
                  </a:lnTo>
                  <a:lnTo>
                    <a:pt x="1051" y="460"/>
                  </a:lnTo>
                  <a:lnTo>
                    <a:pt x="1183" y="464"/>
                  </a:lnTo>
                  <a:lnTo>
                    <a:pt x="1320" y="467"/>
                  </a:lnTo>
                  <a:lnTo>
                    <a:pt x="1461" y="468"/>
                  </a:lnTo>
                  <a:lnTo>
                    <a:pt x="1461" y="4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orthographicFront"/>
              <a:lightRig rig="glow" dir="t"/>
            </a:scene3d>
            <a:sp3d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AAB3AF1-B825-4088-8805-47E578030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5127" y="2297527"/>
              <a:ext cx="2889161" cy="392474"/>
            </a:xfrm>
            <a:custGeom>
              <a:avLst/>
              <a:gdLst>
                <a:gd name="T0" fmla="*/ 1831 w 1831"/>
                <a:gd name="T1" fmla="*/ 140 h 282"/>
                <a:gd name="T2" fmla="*/ 1826 w 1831"/>
                <a:gd name="T3" fmla="*/ 155 h 282"/>
                <a:gd name="T4" fmla="*/ 1812 w 1831"/>
                <a:gd name="T5" fmla="*/ 169 h 282"/>
                <a:gd name="T6" fmla="*/ 1789 w 1831"/>
                <a:gd name="T7" fmla="*/ 182 h 282"/>
                <a:gd name="T8" fmla="*/ 1759 w 1831"/>
                <a:gd name="T9" fmla="*/ 195 h 282"/>
                <a:gd name="T10" fmla="*/ 1720 w 1831"/>
                <a:gd name="T11" fmla="*/ 208 h 282"/>
                <a:gd name="T12" fmla="*/ 1622 w 1831"/>
                <a:gd name="T13" fmla="*/ 230 h 282"/>
                <a:gd name="T14" fmla="*/ 1497 w 1831"/>
                <a:gd name="T15" fmla="*/ 249 h 282"/>
                <a:gd name="T16" fmla="*/ 1352 w 1831"/>
                <a:gd name="T17" fmla="*/ 265 h 282"/>
                <a:gd name="T18" fmla="*/ 1187 w 1831"/>
                <a:gd name="T19" fmla="*/ 275 h 282"/>
                <a:gd name="T20" fmla="*/ 1009 w 1831"/>
                <a:gd name="T21" fmla="*/ 281 h 282"/>
                <a:gd name="T22" fmla="*/ 915 w 1831"/>
                <a:gd name="T23" fmla="*/ 282 h 282"/>
                <a:gd name="T24" fmla="*/ 731 w 1831"/>
                <a:gd name="T25" fmla="*/ 278 h 282"/>
                <a:gd name="T26" fmla="*/ 559 w 1831"/>
                <a:gd name="T27" fmla="*/ 270 h 282"/>
                <a:gd name="T28" fmla="*/ 404 w 1831"/>
                <a:gd name="T29" fmla="*/ 257 h 282"/>
                <a:gd name="T30" fmla="*/ 268 w 1831"/>
                <a:gd name="T31" fmla="*/ 240 h 282"/>
                <a:gd name="T32" fmla="*/ 156 w 1831"/>
                <a:gd name="T33" fmla="*/ 219 h 282"/>
                <a:gd name="T34" fmla="*/ 91 w 1831"/>
                <a:gd name="T35" fmla="*/ 201 h 282"/>
                <a:gd name="T36" fmla="*/ 56 w 1831"/>
                <a:gd name="T37" fmla="*/ 189 h 282"/>
                <a:gd name="T38" fmla="*/ 28 w 1831"/>
                <a:gd name="T39" fmla="*/ 176 h 282"/>
                <a:gd name="T40" fmla="*/ 11 w 1831"/>
                <a:gd name="T41" fmla="*/ 162 h 282"/>
                <a:gd name="T42" fmla="*/ 1 w 1831"/>
                <a:gd name="T43" fmla="*/ 148 h 282"/>
                <a:gd name="T44" fmla="*/ 0 w 1831"/>
                <a:gd name="T45" fmla="*/ 140 h 282"/>
                <a:gd name="T46" fmla="*/ 4 w 1831"/>
                <a:gd name="T47" fmla="*/ 127 h 282"/>
                <a:gd name="T48" fmla="*/ 19 w 1831"/>
                <a:gd name="T49" fmla="*/ 112 h 282"/>
                <a:gd name="T50" fmla="*/ 41 w 1831"/>
                <a:gd name="T51" fmla="*/ 99 h 282"/>
                <a:gd name="T52" fmla="*/ 72 w 1831"/>
                <a:gd name="T53" fmla="*/ 85 h 282"/>
                <a:gd name="T54" fmla="*/ 111 w 1831"/>
                <a:gd name="T55" fmla="*/ 74 h 282"/>
                <a:gd name="T56" fmla="*/ 209 w 1831"/>
                <a:gd name="T57" fmla="*/ 51 h 282"/>
                <a:gd name="T58" fmla="*/ 333 w 1831"/>
                <a:gd name="T59" fmla="*/ 32 h 282"/>
                <a:gd name="T60" fmla="*/ 479 w 1831"/>
                <a:gd name="T61" fmla="*/ 17 h 282"/>
                <a:gd name="T62" fmla="*/ 643 w 1831"/>
                <a:gd name="T63" fmla="*/ 6 h 282"/>
                <a:gd name="T64" fmla="*/ 821 w 1831"/>
                <a:gd name="T65" fmla="*/ 0 h 282"/>
                <a:gd name="T66" fmla="*/ 915 w 1831"/>
                <a:gd name="T67" fmla="*/ 0 h 282"/>
                <a:gd name="T68" fmla="*/ 1100 w 1831"/>
                <a:gd name="T69" fmla="*/ 2 h 282"/>
                <a:gd name="T70" fmla="*/ 1272 w 1831"/>
                <a:gd name="T71" fmla="*/ 11 h 282"/>
                <a:gd name="T72" fmla="*/ 1427 w 1831"/>
                <a:gd name="T73" fmla="*/ 24 h 282"/>
                <a:gd name="T74" fmla="*/ 1563 w 1831"/>
                <a:gd name="T75" fmla="*/ 41 h 282"/>
                <a:gd name="T76" fmla="*/ 1675 w 1831"/>
                <a:gd name="T77" fmla="*/ 62 h 282"/>
                <a:gd name="T78" fmla="*/ 1740 w 1831"/>
                <a:gd name="T79" fmla="*/ 79 h 282"/>
                <a:gd name="T80" fmla="*/ 1775 w 1831"/>
                <a:gd name="T81" fmla="*/ 92 h 282"/>
                <a:gd name="T82" fmla="*/ 1802 w 1831"/>
                <a:gd name="T83" fmla="*/ 105 h 282"/>
                <a:gd name="T84" fmla="*/ 1820 w 1831"/>
                <a:gd name="T85" fmla="*/ 119 h 282"/>
                <a:gd name="T86" fmla="*/ 1830 w 1831"/>
                <a:gd name="T87" fmla="*/ 133 h 282"/>
                <a:gd name="T88" fmla="*/ 1831 w 1831"/>
                <a:gd name="T89" fmla="*/ 14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31" h="282">
                  <a:moveTo>
                    <a:pt x="1831" y="140"/>
                  </a:moveTo>
                  <a:lnTo>
                    <a:pt x="1831" y="140"/>
                  </a:lnTo>
                  <a:lnTo>
                    <a:pt x="1830" y="148"/>
                  </a:lnTo>
                  <a:lnTo>
                    <a:pt x="1826" y="155"/>
                  </a:lnTo>
                  <a:lnTo>
                    <a:pt x="1820" y="162"/>
                  </a:lnTo>
                  <a:lnTo>
                    <a:pt x="1812" y="169"/>
                  </a:lnTo>
                  <a:lnTo>
                    <a:pt x="1802" y="176"/>
                  </a:lnTo>
                  <a:lnTo>
                    <a:pt x="1789" y="182"/>
                  </a:lnTo>
                  <a:lnTo>
                    <a:pt x="1775" y="189"/>
                  </a:lnTo>
                  <a:lnTo>
                    <a:pt x="1759" y="195"/>
                  </a:lnTo>
                  <a:lnTo>
                    <a:pt x="1740" y="201"/>
                  </a:lnTo>
                  <a:lnTo>
                    <a:pt x="1720" y="208"/>
                  </a:lnTo>
                  <a:lnTo>
                    <a:pt x="1675" y="219"/>
                  </a:lnTo>
                  <a:lnTo>
                    <a:pt x="1622" y="230"/>
                  </a:lnTo>
                  <a:lnTo>
                    <a:pt x="1563" y="240"/>
                  </a:lnTo>
                  <a:lnTo>
                    <a:pt x="1497" y="249"/>
                  </a:lnTo>
                  <a:lnTo>
                    <a:pt x="1427" y="257"/>
                  </a:lnTo>
                  <a:lnTo>
                    <a:pt x="1352" y="265"/>
                  </a:lnTo>
                  <a:lnTo>
                    <a:pt x="1272" y="270"/>
                  </a:lnTo>
                  <a:lnTo>
                    <a:pt x="1187" y="275"/>
                  </a:lnTo>
                  <a:lnTo>
                    <a:pt x="1100" y="278"/>
                  </a:lnTo>
                  <a:lnTo>
                    <a:pt x="1009" y="281"/>
                  </a:lnTo>
                  <a:lnTo>
                    <a:pt x="915" y="282"/>
                  </a:lnTo>
                  <a:lnTo>
                    <a:pt x="915" y="282"/>
                  </a:lnTo>
                  <a:lnTo>
                    <a:pt x="821" y="281"/>
                  </a:lnTo>
                  <a:lnTo>
                    <a:pt x="731" y="278"/>
                  </a:lnTo>
                  <a:lnTo>
                    <a:pt x="643" y="275"/>
                  </a:lnTo>
                  <a:lnTo>
                    <a:pt x="559" y="270"/>
                  </a:lnTo>
                  <a:lnTo>
                    <a:pt x="479" y="265"/>
                  </a:lnTo>
                  <a:lnTo>
                    <a:pt x="404" y="257"/>
                  </a:lnTo>
                  <a:lnTo>
                    <a:pt x="333" y="249"/>
                  </a:lnTo>
                  <a:lnTo>
                    <a:pt x="268" y="240"/>
                  </a:lnTo>
                  <a:lnTo>
                    <a:pt x="209" y="230"/>
                  </a:lnTo>
                  <a:lnTo>
                    <a:pt x="156" y="219"/>
                  </a:lnTo>
                  <a:lnTo>
                    <a:pt x="111" y="208"/>
                  </a:lnTo>
                  <a:lnTo>
                    <a:pt x="91" y="201"/>
                  </a:lnTo>
                  <a:lnTo>
                    <a:pt x="72" y="195"/>
                  </a:lnTo>
                  <a:lnTo>
                    <a:pt x="56" y="189"/>
                  </a:lnTo>
                  <a:lnTo>
                    <a:pt x="41" y="182"/>
                  </a:lnTo>
                  <a:lnTo>
                    <a:pt x="28" y="176"/>
                  </a:lnTo>
                  <a:lnTo>
                    <a:pt x="19" y="169"/>
                  </a:lnTo>
                  <a:lnTo>
                    <a:pt x="11" y="162"/>
                  </a:lnTo>
                  <a:lnTo>
                    <a:pt x="4" y="155"/>
                  </a:lnTo>
                  <a:lnTo>
                    <a:pt x="1" y="148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1" y="133"/>
                  </a:lnTo>
                  <a:lnTo>
                    <a:pt x="4" y="127"/>
                  </a:lnTo>
                  <a:lnTo>
                    <a:pt x="11" y="119"/>
                  </a:lnTo>
                  <a:lnTo>
                    <a:pt x="19" y="112"/>
                  </a:lnTo>
                  <a:lnTo>
                    <a:pt x="28" y="105"/>
                  </a:lnTo>
                  <a:lnTo>
                    <a:pt x="41" y="99"/>
                  </a:lnTo>
                  <a:lnTo>
                    <a:pt x="56" y="92"/>
                  </a:lnTo>
                  <a:lnTo>
                    <a:pt x="72" y="85"/>
                  </a:lnTo>
                  <a:lnTo>
                    <a:pt x="91" y="79"/>
                  </a:lnTo>
                  <a:lnTo>
                    <a:pt x="111" y="74"/>
                  </a:lnTo>
                  <a:lnTo>
                    <a:pt x="156" y="62"/>
                  </a:lnTo>
                  <a:lnTo>
                    <a:pt x="209" y="51"/>
                  </a:lnTo>
                  <a:lnTo>
                    <a:pt x="268" y="41"/>
                  </a:lnTo>
                  <a:lnTo>
                    <a:pt x="333" y="32"/>
                  </a:lnTo>
                  <a:lnTo>
                    <a:pt x="404" y="24"/>
                  </a:lnTo>
                  <a:lnTo>
                    <a:pt x="479" y="17"/>
                  </a:lnTo>
                  <a:lnTo>
                    <a:pt x="559" y="11"/>
                  </a:lnTo>
                  <a:lnTo>
                    <a:pt x="643" y="6"/>
                  </a:lnTo>
                  <a:lnTo>
                    <a:pt x="731" y="2"/>
                  </a:lnTo>
                  <a:lnTo>
                    <a:pt x="821" y="0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1009" y="0"/>
                  </a:lnTo>
                  <a:lnTo>
                    <a:pt x="1100" y="2"/>
                  </a:lnTo>
                  <a:lnTo>
                    <a:pt x="1187" y="6"/>
                  </a:lnTo>
                  <a:lnTo>
                    <a:pt x="1272" y="11"/>
                  </a:lnTo>
                  <a:lnTo>
                    <a:pt x="1352" y="17"/>
                  </a:lnTo>
                  <a:lnTo>
                    <a:pt x="1427" y="24"/>
                  </a:lnTo>
                  <a:lnTo>
                    <a:pt x="1497" y="32"/>
                  </a:lnTo>
                  <a:lnTo>
                    <a:pt x="1563" y="41"/>
                  </a:lnTo>
                  <a:lnTo>
                    <a:pt x="1622" y="51"/>
                  </a:lnTo>
                  <a:lnTo>
                    <a:pt x="1675" y="62"/>
                  </a:lnTo>
                  <a:lnTo>
                    <a:pt x="1720" y="74"/>
                  </a:lnTo>
                  <a:lnTo>
                    <a:pt x="1740" y="79"/>
                  </a:lnTo>
                  <a:lnTo>
                    <a:pt x="1759" y="85"/>
                  </a:lnTo>
                  <a:lnTo>
                    <a:pt x="1775" y="92"/>
                  </a:lnTo>
                  <a:lnTo>
                    <a:pt x="1789" y="99"/>
                  </a:lnTo>
                  <a:lnTo>
                    <a:pt x="1802" y="105"/>
                  </a:lnTo>
                  <a:lnTo>
                    <a:pt x="1812" y="112"/>
                  </a:lnTo>
                  <a:lnTo>
                    <a:pt x="1820" y="119"/>
                  </a:lnTo>
                  <a:lnTo>
                    <a:pt x="1826" y="127"/>
                  </a:lnTo>
                  <a:lnTo>
                    <a:pt x="1830" y="133"/>
                  </a:lnTo>
                  <a:lnTo>
                    <a:pt x="1831" y="140"/>
                  </a:lnTo>
                  <a:lnTo>
                    <a:pt x="1831" y="14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scene3d>
              <a:camera prst="orthographicFront"/>
              <a:lightRig rig="glow" dir="t"/>
            </a:scene3d>
            <a:sp3d prstMaterial="metal">
              <a:bevelT w="342900" h="508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348416A3-976D-4FDD-9DE4-DDDF47B4BD71}"/>
              </a:ext>
            </a:extLst>
          </p:cNvPr>
          <p:cNvSpPr>
            <a:spLocks/>
          </p:cNvSpPr>
          <p:nvPr/>
        </p:nvSpPr>
        <p:spPr bwMode="auto">
          <a:xfrm>
            <a:off x="1970764" y="3727348"/>
            <a:ext cx="2881508" cy="981580"/>
          </a:xfrm>
          <a:custGeom>
            <a:avLst/>
            <a:gdLst>
              <a:gd name="T0" fmla="*/ 0 w 2118"/>
              <a:gd name="T1" fmla="*/ 0 h 818"/>
              <a:gd name="T2" fmla="*/ 120 w 2118"/>
              <a:gd name="T3" fmla="*/ 339 h 818"/>
              <a:gd name="T4" fmla="*/ 189 w 2118"/>
              <a:gd name="T5" fmla="*/ 523 h 818"/>
              <a:gd name="T6" fmla="*/ 245 w 2118"/>
              <a:gd name="T7" fmla="*/ 659 h 818"/>
              <a:gd name="T8" fmla="*/ 254 w 2118"/>
              <a:gd name="T9" fmla="*/ 670 h 818"/>
              <a:gd name="T10" fmla="*/ 265 w 2118"/>
              <a:gd name="T11" fmla="*/ 679 h 818"/>
              <a:gd name="T12" fmla="*/ 289 w 2118"/>
              <a:gd name="T13" fmla="*/ 697 h 818"/>
              <a:gd name="T14" fmla="*/ 318 w 2118"/>
              <a:gd name="T15" fmla="*/ 713 h 818"/>
              <a:gd name="T16" fmla="*/ 352 w 2118"/>
              <a:gd name="T17" fmla="*/ 729 h 818"/>
              <a:gd name="T18" fmla="*/ 390 w 2118"/>
              <a:gd name="T19" fmla="*/ 742 h 818"/>
              <a:gd name="T20" fmla="*/ 478 w 2118"/>
              <a:gd name="T21" fmla="*/ 767 h 818"/>
              <a:gd name="T22" fmla="*/ 578 w 2118"/>
              <a:gd name="T23" fmla="*/ 787 h 818"/>
              <a:gd name="T24" fmla="*/ 688 w 2118"/>
              <a:gd name="T25" fmla="*/ 801 h 818"/>
              <a:gd name="T26" fmla="*/ 807 w 2118"/>
              <a:gd name="T27" fmla="*/ 811 h 818"/>
              <a:gd name="T28" fmla="*/ 930 w 2118"/>
              <a:gd name="T29" fmla="*/ 817 h 818"/>
              <a:gd name="T30" fmla="*/ 1056 w 2118"/>
              <a:gd name="T31" fmla="*/ 818 h 818"/>
              <a:gd name="T32" fmla="*/ 1183 w 2118"/>
              <a:gd name="T33" fmla="*/ 815 h 818"/>
              <a:gd name="T34" fmla="*/ 1306 w 2118"/>
              <a:gd name="T35" fmla="*/ 809 h 818"/>
              <a:gd name="T36" fmla="*/ 1427 w 2118"/>
              <a:gd name="T37" fmla="*/ 797 h 818"/>
              <a:gd name="T38" fmla="*/ 1538 w 2118"/>
              <a:gd name="T39" fmla="*/ 782 h 818"/>
              <a:gd name="T40" fmla="*/ 1641 w 2118"/>
              <a:gd name="T41" fmla="*/ 763 h 818"/>
              <a:gd name="T42" fmla="*/ 1730 w 2118"/>
              <a:gd name="T43" fmla="*/ 740 h 818"/>
              <a:gd name="T44" fmla="*/ 1805 w 2118"/>
              <a:gd name="T45" fmla="*/ 714 h 818"/>
              <a:gd name="T46" fmla="*/ 1836 w 2118"/>
              <a:gd name="T47" fmla="*/ 699 h 818"/>
              <a:gd name="T48" fmla="*/ 1862 w 2118"/>
              <a:gd name="T49" fmla="*/ 684 h 818"/>
              <a:gd name="T50" fmla="*/ 1879 w 2118"/>
              <a:gd name="T51" fmla="*/ 672 h 818"/>
              <a:gd name="T52" fmla="*/ 1893 w 2118"/>
              <a:gd name="T53" fmla="*/ 660 h 818"/>
              <a:gd name="T54" fmla="*/ 1943 w 2118"/>
              <a:gd name="T55" fmla="*/ 527 h 818"/>
              <a:gd name="T56" fmla="*/ 2005 w 2118"/>
              <a:gd name="T57" fmla="*/ 348 h 818"/>
              <a:gd name="T58" fmla="*/ 2118 w 2118"/>
              <a:gd name="T59" fmla="*/ 12 h 818"/>
              <a:gd name="T60" fmla="*/ 2100 w 2118"/>
              <a:gd name="T61" fmla="*/ 20 h 818"/>
              <a:gd name="T62" fmla="*/ 2058 w 2118"/>
              <a:gd name="T63" fmla="*/ 37 h 818"/>
              <a:gd name="T64" fmla="*/ 1986 w 2118"/>
              <a:gd name="T65" fmla="*/ 60 h 818"/>
              <a:gd name="T66" fmla="*/ 1874 w 2118"/>
              <a:gd name="T67" fmla="*/ 86 h 818"/>
              <a:gd name="T68" fmla="*/ 1744 w 2118"/>
              <a:gd name="T69" fmla="*/ 110 h 818"/>
              <a:gd name="T70" fmla="*/ 1601 w 2118"/>
              <a:gd name="T71" fmla="*/ 129 h 818"/>
              <a:gd name="T72" fmla="*/ 1448 w 2118"/>
              <a:gd name="T73" fmla="*/ 142 h 818"/>
              <a:gd name="T74" fmla="*/ 1287 w 2118"/>
              <a:gd name="T75" fmla="*/ 152 h 818"/>
              <a:gd name="T76" fmla="*/ 1123 w 2118"/>
              <a:gd name="T77" fmla="*/ 157 h 818"/>
              <a:gd name="T78" fmla="*/ 958 w 2118"/>
              <a:gd name="T79" fmla="*/ 158 h 818"/>
              <a:gd name="T80" fmla="*/ 795 w 2118"/>
              <a:gd name="T81" fmla="*/ 154 h 818"/>
              <a:gd name="T82" fmla="*/ 637 w 2118"/>
              <a:gd name="T83" fmla="*/ 144 h 818"/>
              <a:gd name="T84" fmla="*/ 487 w 2118"/>
              <a:gd name="T85" fmla="*/ 130 h 818"/>
              <a:gd name="T86" fmla="*/ 349 w 2118"/>
              <a:gd name="T87" fmla="*/ 111 h 818"/>
              <a:gd name="T88" fmla="*/ 226 w 2118"/>
              <a:gd name="T89" fmla="*/ 85 h 818"/>
              <a:gd name="T90" fmla="*/ 143 w 2118"/>
              <a:gd name="T91" fmla="*/ 63 h 818"/>
              <a:gd name="T92" fmla="*/ 96 w 2118"/>
              <a:gd name="T93" fmla="*/ 47 h 818"/>
              <a:gd name="T94" fmla="*/ 53 w 2118"/>
              <a:gd name="T95" fmla="*/ 29 h 818"/>
              <a:gd name="T96" fmla="*/ 16 w 2118"/>
              <a:gd name="T97" fmla="*/ 10 h 818"/>
              <a:gd name="T98" fmla="*/ 0 w 2118"/>
              <a:gd name="T99" fmla="*/ 0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18" h="818">
                <a:moveTo>
                  <a:pt x="0" y="0"/>
                </a:moveTo>
                <a:lnTo>
                  <a:pt x="0" y="0"/>
                </a:lnTo>
                <a:lnTo>
                  <a:pt x="53" y="151"/>
                </a:lnTo>
                <a:lnTo>
                  <a:pt x="120" y="339"/>
                </a:lnTo>
                <a:lnTo>
                  <a:pt x="155" y="434"/>
                </a:lnTo>
                <a:lnTo>
                  <a:pt x="189" y="523"/>
                </a:lnTo>
                <a:lnTo>
                  <a:pt x="219" y="600"/>
                </a:lnTo>
                <a:lnTo>
                  <a:pt x="245" y="659"/>
                </a:lnTo>
                <a:lnTo>
                  <a:pt x="245" y="659"/>
                </a:lnTo>
                <a:lnTo>
                  <a:pt x="254" y="670"/>
                </a:lnTo>
                <a:lnTo>
                  <a:pt x="265" y="679"/>
                </a:lnTo>
                <a:lnTo>
                  <a:pt x="265" y="679"/>
                </a:lnTo>
                <a:lnTo>
                  <a:pt x="276" y="689"/>
                </a:lnTo>
                <a:lnTo>
                  <a:pt x="289" y="697"/>
                </a:lnTo>
                <a:lnTo>
                  <a:pt x="304" y="705"/>
                </a:lnTo>
                <a:lnTo>
                  <a:pt x="318" y="713"/>
                </a:lnTo>
                <a:lnTo>
                  <a:pt x="335" y="721"/>
                </a:lnTo>
                <a:lnTo>
                  <a:pt x="352" y="729"/>
                </a:lnTo>
                <a:lnTo>
                  <a:pt x="371" y="736"/>
                </a:lnTo>
                <a:lnTo>
                  <a:pt x="390" y="742"/>
                </a:lnTo>
                <a:lnTo>
                  <a:pt x="432" y="755"/>
                </a:lnTo>
                <a:lnTo>
                  <a:pt x="478" y="767"/>
                </a:lnTo>
                <a:lnTo>
                  <a:pt x="526" y="777"/>
                </a:lnTo>
                <a:lnTo>
                  <a:pt x="578" y="787"/>
                </a:lnTo>
                <a:lnTo>
                  <a:pt x="631" y="794"/>
                </a:lnTo>
                <a:lnTo>
                  <a:pt x="688" y="801"/>
                </a:lnTo>
                <a:lnTo>
                  <a:pt x="746" y="807"/>
                </a:lnTo>
                <a:lnTo>
                  <a:pt x="807" y="811"/>
                </a:lnTo>
                <a:lnTo>
                  <a:pt x="868" y="815"/>
                </a:lnTo>
                <a:lnTo>
                  <a:pt x="930" y="817"/>
                </a:lnTo>
                <a:lnTo>
                  <a:pt x="993" y="818"/>
                </a:lnTo>
                <a:lnTo>
                  <a:pt x="1056" y="818"/>
                </a:lnTo>
                <a:lnTo>
                  <a:pt x="1120" y="817"/>
                </a:lnTo>
                <a:lnTo>
                  <a:pt x="1183" y="815"/>
                </a:lnTo>
                <a:lnTo>
                  <a:pt x="1245" y="812"/>
                </a:lnTo>
                <a:lnTo>
                  <a:pt x="1306" y="809"/>
                </a:lnTo>
                <a:lnTo>
                  <a:pt x="1368" y="804"/>
                </a:lnTo>
                <a:lnTo>
                  <a:pt x="1427" y="797"/>
                </a:lnTo>
                <a:lnTo>
                  <a:pt x="1484" y="790"/>
                </a:lnTo>
                <a:lnTo>
                  <a:pt x="1538" y="782"/>
                </a:lnTo>
                <a:lnTo>
                  <a:pt x="1590" y="773"/>
                </a:lnTo>
                <a:lnTo>
                  <a:pt x="1641" y="763"/>
                </a:lnTo>
                <a:lnTo>
                  <a:pt x="1687" y="752"/>
                </a:lnTo>
                <a:lnTo>
                  <a:pt x="1730" y="740"/>
                </a:lnTo>
                <a:lnTo>
                  <a:pt x="1769" y="728"/>
                </a:lnTo>
                <a:lnTo>
                  <a:pt x="1805" y="714"/>
                </a:lnTo>
                <a:lnTo>
                  <a:pt x="1821" y="707"/>
                </a:lnTo>
                <a:lnTo>
                  <a:pt x="1836" y="699"/>
                </a:lnTo>
                <a:lnTo>
                  <a:pt x="1849" y="692"/>
                </a:lnTo>
                <a:lnTo>
                  <a:pt x="1862" y="684"/>
                </a:lnTo>
                <a:lnTo>
                  <a:pt x="1862" y="684"/>
                </a:lnTo>
                <a:lnTo>
                  <a:pt x="1879" y="672"/>
                </a:lnTo>
                <a:lnTo>
                  <a:pt x="1893" y="660"/>
                </a:lnTo>
                <a:lnTo>
                  <a:pt x="1893" y="660"/>
                </a:lnTo>
                <a:lnTo>
                  <a:pt x="1916" y="601"/>
                </a:lnTo>
                <a:lnTo>
                  <a:pt x="1943" y="527"/>
                </a:lnTo>
                <a:lnTo>
                  <a:pt x="1974" y="441"/>
                </a:lnTo>
                <a:lnTo>
                  <a:pt x="2005" y="348"/>
                </a:lnTo>
                <a:lnTo>
                  <a:pt x="2069" y="163"/>
                </a:lnTo>
                <a:lnTo>
                  <a:pt x="2118" y="12"/>
                </a:lnTo>
                <a:lnTo>
                  <a:pt x="2118" y="12"/>
                </a:lnTo>
                <a:lnTo>
                  <a:pt x="2100" y="20"/>
                </a:lnTo>
                <a:lnTo>
                  <a:pt x="2080" y="28"/>
                </a:lnTo>
                <a:lnTo>
                  <a:pt x="2058" y="37"/>
                </a:lnTo>
                <a:lnTo>
                  <a:pt x="2036" y="44"/>
                </a:lnTo>
                <a:lnTo>
                  <a:pt x="1986" y="60"/>
                </a:lnTo>
                <a:lnTo>
                  <a:pt x="1933" y="74"/>
                </a:lnTo>
                <a:lnTo>
                  <a:pt x="1874" y="86"/>
                </a:lnTo>
                <a:lnTo>
                  <a:pt x="1810" y="98"/>
                </a:lnTo>
                <a:lnTo>
                  <a:pt x="1744" y="110"/>
                </a:lnTo>
                <a:lnTo>
                  <a:pt x="1674" y="119"/>
                </a:lnTo>
                <a:lnTo>
                  <a:pt x="1601" y="129"/>
                </a:lnTo>
                <a:lnTo>
                  <a:pt x="1526" y="136"/>
                </a:lnTo>
                <a:lnTo>
                  <a:pt x="1448" y="142"/>
                </a:lnTo>
                <a:lnTo>
                  <a:pt x="1369" y="148"/>
                </a:lnTo>
                <a:lnTo>
                  <a:pt x="1287" y="152"/>
                </a:lnTo>
                <a:lnTo>
                  <a:pt x="1206" y="155"/>
                </a:lnTo>
                <a:lnTo>
                  <a:pt x="1123" y="157"/>
                </a:lnTo>
                <a:lnTo>
                  <a:pt x="1041" y="158"/>
                </a:lnTo>
                <a:lnTo>
                  <a:pt x="958" y="158"/>
                </a:lnTo>
                <a:lnTo>
                  <a:pt x="876" y="156"/>
                </a:lnTo>
                <a:lnTo>
                  <a:pt x="795" y="154"/>
                </a:lnTo>
                <a:lnTo>
                  <a:pt x="715" y="150"/>
                </a:lnTo>
                <a:lnTo>
                  <a:pt x="637" y="144"/>
                </a:lnTo>
                <a:lnTo>
                  <a:pt x="561" y="138"/>
                </a:lnTo>
                <a:lnTo>
                  <a:pt x="487" y="130"/>
                </a:lnTo>
                <a:lnTo>
                  <a:pt x="416" y="121"/>
                </a:lnTo>
                <a:lnTo>
                  <a:pt x="349" y="111"/>
                </a:lnTo>
                <a:lnTo>
                  <a:pt x="285" y="99"/>
                </a:lnTo>
                <a:lnTo>
                  <a:pt x="226" y="85"/>
                </a:lnTo>
                <a:lnTo>
                  <a:pt x="170" y="72"/>
                </a:lnTo>
                <a:lnTo>
                  <a:pt x="143" y="63"/>
                </a:lnTo>
                <a:lnTo>
                  <a:pt x="119" y="56"/>
                </a:lnTo>
                <a:lnTo>
                  <a:pt x="96" y="47"/>
                </a:lnTo>
                <a:lnTo>
                  <a:pt x="74" y="39"/>
                </a:lnTo>
                <a:lnTo>
                  <a:pt x="53" y="29"/>
                </a:lnTo>
                <a:lnTo>
                  <a:pt x="34" y="20"/>
                </a:lnTo>
                <a:lnTo>
                  <a:pt x="16" y="1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glow" dir="t"/>
          </a:scene3d>
          <a:sp3d prstMaterial="softEdge">
            <a:bevelT w="342900" h="50800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5BC569C7-8C8E-47EF-A66A-2C297D826614}"/>
              </a:ext>
            </a:extLst>
          </p:cNvPr>
          <p:cNvSpPr>
            <a:spLocks/>
          </p:cNvSpPr>
          <p:nvPr/>
        </p:nvSpPr>
        <p:spPr bwMode="auto">
          <a:xfrm>
            <a:off x="1432011" y="2689370"/>
            <a:ext cx="3954930" cy="1238374"/>
          </a:xfrm>
          <a:custGeom>
            <a:avLst/>
            <a:gdLst>
              <a:gd name="T0" fmla="*/ 1454 w 2907"/>
              <a:gd name="T1" fmla="*/ 211 h 1032"/>
              <a:gd name="T2" fmla="*/ 1176 w 2907"/>
              <a:gd name="T3" fmla="*/ 207 h 1032"/>
              <a:gd name="T4" fmla="*/ 917 w 2907"/>
              <a:gd name="T5" fmla="*/ 195 h 1032"/>
              <a:gd name="T6" fmla="*/ 680 w 2907"/>
              <a:gd name="T7" fmla="*/ 176 h 1032"/>
              <a:gd name="T8" fmla="*/ 470 w 2907"/>
              <a:gd name="T9" fmla="*/ 150 h 1032"/>
              <a:gd name="T10" fmla="*/ 377 w 2907"/>
              <a:gd name="T11" fmla="*/ 135 h 1032"/>
              <a:gd name="T12" fmla="*/ 291 w 2907"/>
              <a:gd name="T13" fmla="*/ 119 h 1032"/>
              <a:gd name="T14" fmla="*/ 217 w 2907"/>
              <a:gd name="T15" fmla="*/ 101 h 1032"/>
              <a:gd name="T16" fmla="*/ 151 w 2907"/>
              <a:gd name="T17" fmla="*/ 83 h 1032"/>
              <a:gd name="T18" fmla="*/ 96 w 2907"/>
              <a:gd name="T19" fmla="*/ 63 h 1032"/>
              <a:gd name="T20" fmla="*/ 52 w 2907"/>
              <a:gd name="T21" fmla="*/ 43 h 1032"/>
              <a:gd name="T22" fmla="*/ 20 w 2907"/>
              <a:gd name="T23" fmla="*/ 22 h 1032"/>
              <a:gd name="T24" fmla="*/ 4 w 2907"/>
              <a:gd name="T25" fmla="*/ 5 h 1032"/>
              <a:gd name="T26" fmla="*/ 0 w 2907"/>
              <a:gd name="T27" fmla="*/ 0 h 1032"/>
              <a:gd name="T28" fmla="*/ 108 w 2907"/>
              <a:gd name="T29" fmla="*/ 270 h 1032"/>
              <a:gd name="T30" fmla="*/ 214 w 2907"/>
              <a:gd name="T31" fmla="*/ 528 h 1032"/>
              <a:gd name="T32" fmla="*/ 291 w 2907"/>
              <a:gd name="T33" fmla="*/ 709 h 1032"/>
              <a:gd name="T34" fmla="*/ 337 w 2907"/>
              <a:gd name="T35" fmla="*/ 806 h 1032"/>
              <a:gd name="T36" fmla="*/ 355 w 2907"/>
              <a:gd name="T37" fmla="*/ 844 h 1032"/>
              <a:gd name="T38" fmla="*/ 372 w 2907"/>
              <a:gd name="T39" fmla="*/ 859 h 1032"/>
              <a:gd name="T40" fmla="*/ 392 w 2907"/>
              <a:gd name="T41" fmla="*/ 873 h 1032"/>
              <a:gd name="T42" fmla="*/ 425 w 2907"/>
              <a:gd name="T43" fmla="*/ 893 h 1032"/>
              <a:gd name="T44" fmla="*/ 465 w 2907"/>
              <a:gd name="T45" fmla="*/ 912 h 1032"/>
              <a:gd name="T46" fmla="*/ 511 w 2907"/>
              <a:gd name="T47" fmla="*/ 929 h 1032"/>
              <a:gd name="T48" fmla="*/ 561 w 2907"/>
              <a:gd name="T49" fmla="*/ 945 h 1032"/>
              <a:gd name="T50" fmla="*/ 676 w 2907"/>
              <a:gd name="T51" fmla="*/ 972 h 1032"/>
              <a:gd name="T52" fmla="*/ 808 w 2907"/>
              <a:gd name="T53" fmla="*/ 995 h 1032"/>
              <a:gd name="T54" fmla="*/ 953 w 2907"/>
              <a:gd name="T55" fmla="*/ 1011 h 1032"/>
              <a:gd name="T56" fmla="*/ 1107 w 2907"/>
              <a:gd name="T57" fmla="*/ 1023 h 1032"/>
              <a:gd name="T58" fmla="*/ 1268 w 2907"/>
              <a:gd name="T59" fmla="*/ 1029 h 1032"/>
              <a:gd name="T60" fmla="*/ 1432 w 2907"/>
              <a:gd name="T61" fmla="*/ 1032 h 1032"/>
              <a:gd name="T62" fmla="*/ 1598 w 2907"/>
              <a:gd name="T63" fmla="*/ 1028 h 1032"/>
              <a:gd name="T64" fmla="*/ 1760 w 2907"/>
              <a:gd name="T65" fmla="*/ 1021 h 1032"/>
              <a:gd name="T66" fmla="*/ 1917 w 2907"/>
              <a:gd name="T67" fmla="*/ 1009 h 1032"/>
              <a:gd name="T68" fmla="*/ 2066 w 2907"/>
              <a:gd name="T69" fmla="*/ 993 h 1032"/>
              <a:gd name="T70" fmla="*/ 2202 w 2907"/>
              <a:gd name="T71" fmla="*/ 971 h 1032"/>
              <a:gd name="T72" fmla="*/ 2324 w 2907"/>
              <a:gd name="T73" fmla="*/ 947 h 1032"/>
              <a:gd name="T74" fmla="*/ 2428 w 2907"/>
              <a:gd name="T75" fmla="*/ 918 h 1032"/>
              <a:gd name="T76" fmla="*/ 2472 w 2907"/>
              <a:gd name="T77" fmla="*/ 902 h 1032"/>
              <a:gd name="T78" fmla="*/ 2510 w 2907"/>
              <a:gd name="T79" fmla="*/ 885 h 1032"/>
              <a:gd name="T80" fmla="*/ 2529 w 2907"/>
              <a:gd name="T81" fmla="*/ 875 h 1032"/>
              <a:gd name="T82" fmla="*/ 2561 w 2907"/>
              <a:gd name="T83" fmla="*/ 854 h 1032"/>
              <a:gd name="T84" fmla="*/ 2573 w 2907"/>
              <a:gd name="T85" fmla="*/ 844 h 1032"/>
              <a:gd name="T86" fmla="*/ 2611 w 2907"/>
              <a:gd name="T87" fmla="*/ 762 h 1032"/>
              <a:gd name="T88" fmla="*/ 2705 w 2907"/>
              <a:gd name="T89" fmla="*/ 530 h 1032"/>
              <a:gd name="T90" fmla="*/ 2805 w 2907"/>
              <a:gd name="T91" fmla="*/ 272 h 1032"/>
              <a:gd name="T92" fmla="*/ 2907 w 2907"/>
              <a:gd name="T93" fmla="*/ 1 h 1032"/>
              <a:gd name="T94" fmla="*/ 2902 w 2907"/>
              <a:gd name="T95" fmla="*/ 6 h 1032"/>
              <a:gd name="T96" fmla="*/ 2887 w 2907"/>
              <a:gd name="T97" fmla="*/ 23 h 1032"/>
              <a:gd name="T98" fmla="*/ 2854 w 2907"/>
              <a:gd name="T99" fmla="*/ 44 h 1032"/>
              <a:gd name="T100" fmla="*/ 2810 w 2907"/>
              <a:gd name="T101" fmla="*/ 64 h 1032"/>
              <a:gd name="T102" fmla="*/ 2754 w 2907"/>
              <a:gd name="T103" fmla="*/ 83 h 1032"/>
              <a:gd name="T104" fmla="*/ 2688 w 2907"/>
              <a:gd name="T105" fmla="*/ 102 h 1032"/>
              <a:gd name="T106" fmla="*/ 2613 w 2907"/>
              <a:gd name="T107" fmla="*/ 119 h 1032"/>
              <a:gd name="T108" fmla="*/ 2528 w 2907"/>
              <a:gd name="T109" fmla="*/ 136 h 1032"/>
              <a:gd name="T110" fmla="*/ 2435 w 2907"/>
              <a:gd name="T111" fmla="*/ 151 h 1032"/>
              <a:gd name="T112" fmla="*/ 2225 w 2907"/>
              <a:gd name="T113" fmla="*/ 176 h 1032"/>
              <a:gd name="T114" fmla="*/ 1989 w 2907"/>
              <a:gd name="T115" fmla="*/ 195 h 1032"/>
              <a:gd name="T116" fmla="*/ 1730 w 2907"/>
              <a:gd name="T117" fmla="*/ 207 h 1032"/>
              <a:gd name="T118" fmla="*/ 1454 w 2907"/>
              <a:gd name="T119" fmla="*/ 211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07" h="1032">
                <a:moveTo>
                  <a:pt x="1454" y="211"/>
                </a:moveTo>
                <a:lnTo>
                  <a:pt x="1454" y="211"/>
                </a:lnTo>
                <a:lnTo>
                  <a:pt x="1313" y="210"/>
                </a:lnTo>
                <a:lnTo>
                  <a:pt x="1176" y="207"/>
                </a:lnTo>
                <a:lnTo>
                  <a:pt x="1044" y="203"/>
                </a:lnTo>
                <a:lnTo>
                  <a:pt x="917" y="195"/>
                </a:lnTo>
                <a:lnTo>
                  <a:pt x="796" y="187"/>
                </a:lnTo>
                <a:lnTo>
                  <a:pt x="680" y="176"/>
                </a:lnTo>
                <a:lnTo>
                  <a:pt x="571" y="164"/>
                </a:lnTo>
                <a:lnTo>
                  <a:pt x="470" y="150"/>
                </a:lnTo>
                <a:lnTo>
                  <a:pt x="422" y="142"/>
                </a:lnTo>
                <a:lnTo>
                  <a:pt x="377" y="135"/>
                </a:lnTo>
                <a:lnTo>
                  <a:pt x="333" y="128"/>
                </a:lnTo>
                <a:lnTo>
                  <a:pt x="291" y="119"/>
                </a:lnTo>
                <a:lnTo>
                  <a:pt x="254" y="111"/>
                </a:lnTo>
                <a:lnTo>
                  <a:pt x="217" y="101"/>
                </a:lnTo>
                <a:lnTo>
                  <a:pt x="183" y="93"/>
                </a:lnTo>
                <a:lnTo>
                  <a:pt x="151" y="83"/>
                </a:lnTo>
                <a:lnTo>
                  <a:pt x="123" y="74"/>
                </a:lnTo>
                <a:lnTo>
                  <a:pt x="96" y="63"/>
                </a:lnTo>
                <a:lnTo>
                  <a:pt x="73" y="54"/>
                </a:lnTo>
                <a:lnTo>
                  <a:pt x="52" y="43"/>
                </a:lnTo>
                <a:lnTo>
                  <a:pt x="34" y="33"/>
                </a:lnTo>
                <a:lnTo>
                  <a:pt x="20" y="22"/>
                </a:lnTo>
                <a:lnTo>
                  <a:pt x="9" y="11"/>
                </a:lnTo>
                <a:lnTo>
                  <a:pt x="4" y="5"/>
                </a:lnTo>
                <a:lnTo>
                  <a:pt x="0" y="0"/>
                </a:lnTo>
                <a:lnTo>
                  <a:pt x="0" y="0"/>
                </a:lnTo>
                <a:lnTo>
                  <a:pt x="62" y="155"/>
                </a:lnTo>
                <a:lnTo>
                  <a:pt x="108" y="270"/>
                </a:lnTo>
                <a:lnTo>
                  <a:pt x="160" y="398"/>
                </a:lnTo>
                <a:lnTo>
                  <a:pt x="214" y="528"/>
                </a:lnTo>
                <a:lnTo>
                  <a:pt x="267" y="653"/>
                </a:lnTo>
                <a:lnTo>
                  <a:pt x="291" y="709"/>
                </a:lnTo>
                <a:lnTo>
                  <a:pt x="315" y="760"/>
                </a:lnTo>
                <a:lnTo>
                  <a:pt x="337" y="806"/>
                </a:lnTo>
                <a:lnTo>
                  <a:pt x="355" y="844"/>
                </a:lnTo>
                <a:lnTo>
                  <a:pt x="355" y="844"/>
                </a:lnTo>
                <a:lnTo>
                  <a:pt x="363" y="851"/>
                </a:lnTo>
                <a:lnTo>
                  <a:pt x="372" y="859"/>
                </a:lnTo>
                <a:lnTo>
                  <a:pt x="392" y="873"/>
                </a:lnTo>
                <a:lnTo>
                  <a:pt x="392" y="873"/>
                </a:lnTo>
                <a:lnTo>
                  <a:pt x="407" y="884"/>
                </a:lnTo>
                <a:lnTo>
                  <a:pt x="425" y="893"/>
                </a:lnTo>
                <a:lnTo>
                  <a:pt x="444" y="903"/>
                </a:lnTo>
                <a:lnTo>
                  <a:pt x="465" y="912"/>
                </a:lnTo>
                <a:lnTo>
                  <a:pt x="488" y="921"/>
                </a:lnTo>
                <a:lnTo>
                  <a:pt x="511" y="929"/>
                </a:lnTo>
                <a:lnTo>
                  <a:pt x="535" y="937"/>
                </a:lnTo>
                <a:lnTo>
                  <a:pt x="561" y="945"/>
                </a:lnTo>
                <a:lnTo>
                  <a:pt x="617" y="959"/>
                </a:lnTo>
                <a:lnTo>
                  <a:pt x="676" y="972"/>
                </a:lnTo>
                <a:lnTo>
                  <a:pt x="741" y="984"/>
                </a:lnTo>
                <a:lnTo>
                  <a:pt x="808" y="995"/>
                </a:lnTo>
                <a:lnTo>
                  <a:pt x="879" y="1003"/>
                </a:lnTo>
                <a:lnTo>
                  <a:pt x="953" y="1011"/>
                </a:lnTo>
                <a:lnTo>
                  <a:pt x="1029" y="1018"/>
                </a:lnTo>
                <a:lnTo>
                  <a:pt x="1107" y="1023"/>
                </a:lnTo>
                <a:lnTo>
                  <a:pt x="1187" y="1027"/>
                </a:lnTo>
                <a:lnTo>
                  <a:pt x="1268" y="1029"/>
                </a:lnTo>
                <a:lnTo>
                  <a:pt x="1350" y="1032"/>
                </a:lnTo>
                <a:lnTo>
                  <a:pt x="1432" y="1032"/>
                </a:lnTo>
                <a:lnTo>
                  <a:pt x="1515" y="1030"/>
                </a:lnTo>
                <a:lnTo>
                  <a:pt x="1598" y="1028"/>
                </a:lnTo>
                <a:lnTo>
                  <a:pt x="1679" y="1025"/>
                </a:lnTo>
                <a:lnTo>
                  <a:pt x="1760" y="1021"/>
                </a:lnTo>
                <a:lnTo>
                  <a:pt x="1839" y="1016"/>
                </a:lnTo>
                <a:lnTo>
                  <a:pt x="1917" y="1009"/>
                </a:lnTo>
                <a:lnTo>
                  <a:pt x="1992" y="1002"/>
                </a:lnTo>
                <a:lnTo>
                  <a:pt x="2066" y="993"/>
                </a:lnTo>
                <a:lnTo>
                  <a:pt x="2136" y="983"/>
                </a:lnTo>
                <a:lnTo>
                  <a:pt x="2202" y="971"/>
                </a:lnTo>
                <a:lnTo>
                  <a:pt x="2265" y="960"/>
                </a:lnTo>
                <a:lnTo>
                  <a:pt x="2324" y="947"/>
                </a:lnTo>
                <a:lnTo>
                  <a:pt x="2378" y="933"/>
                </a:lnTo>
                <a:lnTo>
                  <a:pt x="2428" y="918"/>
                </a:lnTo>
                <a:lnTo>
                  <a:pt x="2450" y="910"/>
                </a:lnTo>
                <a:lnTo>
                  <a:pt x="2472" y="902"/>
                </a:lnTo>
                <a:lnTo>
                  <a:pt x="2492" y="893"/>
                </a:lnTo>
                <a:lnTo>
                  <a:pt x="2510" y="885"/>
                </a:lnTo>
                <a:lnTo>
                  <a:pt x="2510" y="885"/>
                </a:lnTo>
                <a:lnTo>
                  <a:pt x="2529" y="875"/>
                </a:lnTo>
                <a:lnTo>
                  <a:pt x="2546" y="865"/>
                </a:lnTo>
                <a:lnTo>
                  <a:pt x="2561" y="854"/>
                </a:lnTo>
                <a:lnTo>
                  <a:pt x="2573" y="844"/>
                </a:lnTo>
                <a:lnTo>
                  <a:pt x="2573" y="844"/>
                </a:lnTo>
                <a:lnTo>
                  <a:pt x="2591" y="806"/>
                </a:lnTo>
                <a:lnTo>
                  <a:pt x="2611" y="762"/>
                </a:lnTo>
                <a:lnTo>
                  <a:pt x="2656" y="653"/>
                </a:lnTo>
                <a:lnTo>
                  <a:pt x="2705" y="530"/>
                </a:lnTo>
                <a:lnTo>
                  <a:pt x="2757" y="400"/>
                </a:lnTo>
                <a:lnTo>
                  <a:pt x="2805" y="272"/>
                </a:lnTo>
                <a:lnTo>
                  <a:pt x="2849" y="157"/>
                </a:lnTo>
                <a:lnTo>
                  <a:pt x="2907" y="1"/>
                </a:lnTo>
                <a:lnTo>
                  <a:pt x="2907" y="1"/>
                </a:lnTo>
                <a:lnTo>
                  <a:pt x="2902" y="6"/>
                </a:lnTo>
                <a:lnTo>
                  <a:pt x="2898" y="12"/>
                </a:lnTo>
                <a:lnTo>
                  <a:pt x="2887" y="23"/>
                </a:lnTo>
                <a:lnTo>
                  <a:pt x="2872" y="34"/>
                </a:lnTo>
                <a:lnTo>
                  <a:pt x="2854" y="44"/>
                </a:lnTo>
                <a:lnTo>
                  <a:pt x="2833" y="55"/>
                </a:lnTo>
                <a:lnTo>
                  <a:pt x="2810" y="64"/>
                </a:lnTo>
                <a:lnTo>
                  <a:pt x="2783" y="74"/>
                </a:lnTo>
                <a:lnTo>
                  <a:pt x="2754" y="83"/>
                </a:lnTo>
                <a:lnTo>
                  <a:pt x="2723" y="93"/>
                </a:lnTo>
                <a:lnTo>
                  <a:pt x="2688" y="102"/>
                </a:lnTo>
                <a:lnTo>
                  <a:pt x="2652" y="111"/>
                </a:lnTo>
                <a:lnTo>
                  <a:pt x="2613" y="119"/>
                </a:lnTo>
                <a:lnTo>
                  <a:pt x="2572" y="128"/>
                </a:lnTo>
                <a:lnTo>
                  <a:pt x="2528" y="136"/>
                </a:lnTo>
                <a:lnTo>
                  <a:pt x="2483" y="144"/>
                </a:lnTo>
                <a:lnTo>
                  <a:pt x="2435" y="151"/>
                </a:lnTo>
                <a:lnTo>
                  <a:pt x="2334" y="165"/>
                </a:lnTo>
                <a:lnTo>
                  <a:pt x="2225" y="176"/>
                </a:lnTo>
                <a:lnTo>
                  <a:pt x="2110" y="187"/>
                </a:lnTo>
                <a:lnTo>
                  <a:pt x="1989" y="195"/>
                </a:lnTo>
                <a:lnTo>
                  <a:pt x="1862" y="203"/>
                </a:lnTo>
                <a:lnTo>
                  <a:pt x="1730" y="207"/>
                </a:lnTo>
                <a:lnTo>
                  <a:pt x="1594" y="210"/>
                </a:lnTo>
                <a:lnTo>
                  <a:pt x="1454" y="211"/>
                </a:lnTo>
                <a:lnTo>
                  <a:pt x="1454" y="2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glow" dir="t"/>
          </a:scene3d>
          <a:sp3d prstMaterial="softEdge">
            <a:bevelT w="342900" h="50800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grpSp>
        <p:nvGrpSpPr>
          <p:cNvPr id="14" name="Group 78">
            <a:extLst>
              <a:ext uri="{FF2B5EF4-FFF2-40B4-BE49-F238E27FC236}">
                <a16:creationId xmlns:a16="http://schemas.microsoft.com/office/drawing/2014/main" id="{066AC8EF-0E74-4ECA-A7C1-8EEB2F8C7B10}"/>
              </a:ext>
            </a:extLst>
          </p:cNvPr>
          <p:cNvGrpSpPr/>
          <p:nvPr/>
        </p:nvGrpSpPr>
        <p:grpSpPr>
          <a:xfrm>
            <a:off x="2791135" y="5293165"/>
            <a:ext cx="1314228" cy="711585"/>
            <a:chOff x="5378837" y="5562404"/>
            <a:chExt cx="1524265" cy="825309"/>
          </a:xfrm>
          <a:effectLst>
            <a:outerShdw blurRad="495300" dir="8340000" sx="112000" sy="112000" kx="-1200000" algn="bl" rotWithShape="0">
              <a:prstClr val="black">
                <a:alpha val="36000"/>
              </a:prstClr>
            </a:outerShdw>
          </a:effectLst>
          <a:scene3d>
            <a:camera prst="orthographicFront"/>
            <a:lightRig rig="glow" dir="t"/>
          </a:scene3d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046B3EA-7238-434D-A43D-58246E80D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837" y="5562404"/>
              <a:ext cx="1524265" cy="173969"/>
            </a:xfrm>
            <a:custGeom>
              <a:avLst/>
              <a:gdLst>
                <a:gd name="T0" fmla="*/ 39 w 966"/>
                <a:gd name="T1" fmla="*/ 12 h 125"/>
                <a:gd name="T2" fmla="*/ 39 w 966"/>
                <a:gd name="T3" fmla="*/ 12 h 125"/>
                <a:gd name="T4" fmla="*/ 0 w 966"/>
                <a:gd name="T5" fmla="*/ 56 h 125"/>
                <a:gd name="T6" fmla="*/ 0 w 966"/>
                <a:gd name="T7" fmla="*/ 56 h 125"/>
                <a:gd name="T8" fmla="*/ 13 w 966"/>
                <a:gd name="T9" fmla="*/ 65 h 125"/>
                <a:gd name="T10" fmla="*/ 28 w 966"/>
                <a:gd name="T11" fmla="*/ 73 h 125"/>
                <a:gd name="T12" fmla="*/ 47 w 966"/>
                <a:gd name="T13" fmla="*/ 79 h 125"/>
                <a:gd name="T14" fmla="*/ 70 w 966"/>
                <a:gd name="T15" fmla="*/ 87 h 125"/>
                <a:gd name="T16" fmla="*/ 94 w 966"/>
                <a:gd name="T17" fmla="*/ 93 h 125"/>
                <a:gd name="T18" fmla="*/ 121 w 966"/>
                <a:gd name="T19" fmla="*/ 98 h 125"/>
                <a:gd name="T20" fmla="*/ 151 w 966"/>
                <a:gd name="T21" fmla="*/ 104 h 125"/>
                <a:gd name="T22" fmla="*/ 182 w 966"/>
                <a:gd name="T23" fmla="*/ 108 h 125"/>
                <a:gd name="T24" fmla="*/ 216 w 966"/>
                <a:gd name="T25" fmla="*/ 112 h 125"/>
                <a:gd name="T26" fmla="*/ 251 w 966"/>
                <a:gd name="T27" fmla="*/ 115 h 125"/>
                <a:gd name="T28" fmla="*/ 325 w 966"/>
                <a:gd name="T29" fmla="*/ 121 h 125"/>
                <a:gd name="T30" fmla="*/ 402 w 966"/>
                <a:gd name="T31" fmla="*/ 124 h 125"/>
                <a:gd name="T32" fmla="*/ 481 w 966"/>
                <a:gd name="T33" fmla="*/ 125 h 125"/>
                <a:gd name="T34" fmla="*/ 560 w 966"/>
                <a:gd name="T35" fmla="*/ 124 h 125"/>
                <a:gd name="T36" fmla="*/ 638 w 966"/>
                <a:gd name="T37" fmla="*/ 121 h 125"/>
                <a:gd name="T38" fmla="*/ 712 w 966"/>
                <a:gd name="T39" fmla="*/ 115 h 125"/>
                <a:gd name="T40" fmla="*/ 748 w 966"/>
                <a:gd name="T41" fmla="*/ 112 h 125"/>
                <a:gd name="T42" fmla="*/ 780 w 966"/>
                <a:gd name="T43" fmla="*/ 108 h 125"/>
                <a:gd name="T44" fmla="*/ 813 w 966"/>
                <a:gd name="T45" fmla="*/ 104 h 125"/>
                <a:gd name="T46" fmla="*/ 843 w 966"/>
                <a:gd name="T47" fmla="*/ 99 h 125"/>
                <a:gd name="T48" fmla="*/ 870 w 966"/>
                <a:gd name="T49" fmla="*/ 94 h 125"/>
                <a:gd name="T50" fmla="*/ 895 w 966"/>
                <a:gd name="T51" fmla="*/ 88 h 125"/>
                <a:gd name="T52" fmla="*/ 917 w 966"/>
                <a:gd name="T53" fmla="*/ 83 h 125"/>
                <a:gd name="T54" fmla="*/ 936 w 966"/>
                <a:gd name="T55" fmla="*/ 75 h 125"/>
                <a:gd name="T56" fmla="*/ 953 w 966"/>
                <a:gd name="T57" fmla="*/ 69 h 125"/>
                <a:gd name="T58" fmla="*/ 966 w 966"/>
                <a:gd name="T59" fmla="*/ 61 h 125"/>
                <a:gd name="T60" fmla="*/ 927 w 966"/>
                <a:gd name="T61" fmla="*/ 0 h 125"/>
                <a:gd name="T62" fmla="*/ 927 w 966"/>
                <a:gd name="T63" fmla="*/ 0 h 125"/>
                <a:gd name="T64" fmla="*/ 883 w 966"/>
                <a:gd name="T65" fmla="*/ 11 h 125"/>
                <a:gd name="T66" fmla="*/ 834 w 966"/>
                <a:gd name="T67" fmla="*/ 20 h 125"/>
                <a:gd name="T68" fmla="*/ 782 w 966"/>
                <a:gd name="T69" fmla="*/ 29 h 125"/>
                <a:gd name="T70" fmla="*/ 727 w 966"/>
                <a:gd name="T71" fmla="*/ 36 h 125"/>
                <a:gd name="T72" fmla="*/ 670 w 966"/>
                <a:gd name="T73" fmla="*/ 41 h 125"/>
                <a:gd name="T74" fmla="*/ 611 w 966"/>
                <a:gd name="T75" fmla="*/ 46 h 125"/>
                <a:gd name="T76" fmla="*/ 549 w 966"/>
                <a:gd name="T77" fmla="*/ 49 h 125"/>
                <a:gd name="T78" fmla="*/ 488 w 966"/>
                <a:gd name="T79" fmla="*/ 51 h 125"/>
                <a:gd name="T80" fmla="*/ 427 w 966"/>
                <a:gd name="T81" fmla="*/ 51 h 125"/>
                <a:gd name="T82" fmla="*/ 366 w 966"/>
                <a:gd name="T83" fmla="*/ 50 h 125"/>
                <a:gd name="T84" fmla="*/ 306 w 966"/>
                <a:gd name="T85" fmla="*/ 48 h 125"/>
                <a:gd name="T86" fmla="*/ 247 w 966"/>
                <a:gd name="T87" fmla="*/ 44 h 125"/>
                <a:gd name="T88" fmla="*/ 191 w 966"/>
                <a:gd name="T89" fmla="*/ 37 h 125"/>
                <a:gd name="T90" fmla="*/ 137 w 966"/>
                <a:gd name="T91" fmla="*/ 31 h 125"/>
                <a:gd name="T92" fmla="*/ 86 w 966"/>
                <a:gd name="T93" fmla="*/ 21 h 125"/>
                <a:gd name="T94" fmla="*/ 39 w 966"/>
                <a:gd name="T95" fmla="*/ 12 h 125"/>
                <a:gd name="T96" fmla="*/ 39 w 966"/>
                <a:gd name="T97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25">
                  <a:moveTo>
                    <a:pt x="39" y="12"/>
                  </a:moveTo>
                  <a:lnTo>
                    <a:pt x="39" y="1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3" y="65"/>
                  </a:lnTo>
                  <a:lnTo>
                    <a:pt x="28" y="73"/>
                  </a:lnTo>
                  <a:lnTo>
                    <a:pt x="47" y="79"/>
                  </a:lnTo>
                  <a:lnTo>
                    <a:pt x="70" y="87"/>
                  </a:lnTo>
                  <a:lnTo>
                    <a:pt x="94" y="93"/>
                  </a:lnTo>
                  <a:lnTo>
                    <a:pt x="121" y="98"/>
                  </a:lnTo>
                  <a:lnTo>
                    <a:pt x="151" y="104"/>
                  </a:lnTo>
                  <a:lnTo>
                    <a:pt x="182" y="108"/>
                  </a:lnTo>
                  <a:lnTo>
                    <a:pt x="216" y="112"/>
                  </a:lnTo>
                  <a:lnTo>
                    <a:pt x="251" y="115"/>
                  </a:lnTo>
                  <a:lnTo>
                    <a:pt x="325" y="121"/>
                  </a:lnTo>
                  <a:lnTo>
                    <a:pt x="402" y="124"/>
                  </a:lnTo>
                  <a:lnTo>
                    <a:pt x="481" y="125"/>
                  </a:lnTo>
                  <a:lnTo>
                    <a:pt x="560" y="124"/>
                  </a:lnTo>
                  <a:lnTo>
                    <a:pt x="638" y="121"/>
                  </a:lnTo>
                  <a:lnTo>
                    <a:pt x="712" y="115"/>
                  </a:lnTo>
                  <a:lnTo>
                    <a:pt x="748" y="112"/>
                  </a:lnTo>
                  <a:lnTo>
                    <a:pt x="780" y="108"/>
                  </a:lnTo>
                  <a:lnTo>
                    <a:pt x="813" y="104"/>
                  </a:lnTo>
                  <a:lnTo>
                    <a:pt x="843" y="99"/>
                  </a:lnTo>
                  <a:lnTo>
                    <a:pt x="870" y="94"/>
                  </a:lnTo>
                  <a:lnTo>
                    <a:pt x="895" y="88"/>
                  </a:lnTo>
                  <a:lnTo>
                    <a:pt x="917" y="83"/>
                  </a:lnTo>
                  <a:lnTo>
                    <a:pt x="936" y="75"/>
                  </a:lnTo>
                  <a:lnTo>
                    <a:pt x="953" y="69"/>
                  </a:lnTo>
                  <a:lnTo>
                    <a:pt x="966" y="61"/>
                  </a:lnTo>
                  <a:lnTo>
                    <a:pt x="927" y="0"/>
                  </a:lnTo>
                  <a:lnTo>
                    <a:pt x="927" y="0"/>
                  </a:lnTo>
                  <a:lnTo>
                    <a:pt x="883" y="11"/>
                  </a:lnTo>
                  <a:lnTo>
                    <a:pt x="834" y="20"/>
                  </a:lnTo>
                  <a:lnTo>
                    <a:pt x="782" y="29"/>
                  </a:lnTo>
                  <a:lnTo>
                    <a:pt x="727" y="36"/>
                  </a:lnTo>
                  <a:lnTo>
                    <a:pt x="670" y="41"/>
                  </a:lnTo>
                  <a:lnTo>
                    <a:pt x="611" y="46"/>
                  </a:lnTo>
                  <a:lnTo>
                    <a:pt x="549" y="49"/>
                  </a:lnTo>
                  <a:lnTo>
                    <a:pt x="488" y="51"/>
                  </a:lnTo>
                  <a:lnTo>
                    <a:pt x="427" y="51"/>
                  </a:lnTo>
                  <a:lnTo>
                    <a:pt x="366" y="50"/>
                  </a:lnTo>
                  <a:lnTo>
                    <a:pt x="306" y="48"/>
                  </a:lnTo>
                  <a:lnTo>
                    <a:pt x="247" y="44"/>
                  </a:lnTo>
                  <a:lnTo>
                    <a:pt x="191" y="37"/>
                  </a:lnTo>
                  <a:lnTo>
                    <a:pt x="137" y="31"/>
                  </a:lnTo>
                  <a:lnTo>
                    <a:pt x="86" y="21"/>
                  </a:lnTo>
                  <a:lnTo>
                    <a:pt x="39" y="12"/>
                  </a:lnTo>
                  <a:lnTo>
                    <a:pt x="39" y="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sp3d prstMaterial="softEdge">
              <a:bevelT w="342900" h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BFD39BF-03B8-4121-8EE8-7AF6DB388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837" y="5634775"/>
              <a:ext cx="1524265" cy="752938"/>
            </a:xfrm>
            <a:custGeom>
              <a:avLst/>
              <a:gdLst>
                <a:gd name="T0" fmla="*/ 0 w 966"/>
                <a:gd name="T1" fmla="*/ 0 h 541"/>
                <a:gd name="T2" fmla="*/ 46 w 966"/>
                <a:gd name="T3" fmla="*/ 228 h 541"/>
                <a:gd name="T4" fmla="*/ 83 w 966"/>
                <a:gd name="T5" fmla="*/ 393 h 541"/>
                <a:gd name="T6" fmla="*/ 105 w 966"/>
                <a:gd name="T7" fmla="*/ 472 h 541"/>
                <a:gd name="T8" fmla="*/ 110 w 966"/>
                <a:gd name="T9" fmla="*/ 484 h 541"/>
                <a:gd name="T10" fmla="*/ 132 w 966"/>
                <a:gd name="T11" fmla="*/ 499 h 541"/>
                <a:gd name="T12" fmla="*/ 165 w 966"/>
                <a:gd name="T13" fmla="*/ 510 h 541"/>
                <a:gd name="T14" fmla="*/ 206 w 966"/>
                <a:gd name="T15" fmla="*/ 521 h 541"/>
                <a:gd name="T16" fmla="*/ 254 w 966"/>
                <a:gd name="T17" fmla="*/ 528 h 541"/>
                <a:gd name="T18" fmla="*/ 308 w 966"/>
                <a:gd name="T19" fmla="*/ 535 h 541"/>
                <a:gd name="T20" fmla="*/ 427 w 966"/>
                <a:gd name="T21" fmla="*/ 541 h 541"/>
                <a:gd name="T22" fmla="*/ 553 w 966"/>
                <a:gd name="T23" fmla="*/ 540 h 541"/>
                <a:gd name="T24" fmla="*/ 672 w 966"/>
                <a:gd name="T25" fmla="*/ 532 h 541"/>
                <a:gd name="T26" fmla="*/ 751 w 966"/>
                <a:gd name="T27" fmla="*/ 522 h 541"/>
                <a:gd name="T28" fmla="*/ 795 w 966"/>
                <a:gd name="T29" fmla="*/ 513 h 541"/>
                <a:gd name="T30" fmla="*/ 831 w 966"/>
                <a:gd name="T31" fmla="*/ 502 h 541"/>
                <a:gd name="T32" fmla="*/ 858 w 966"/>
                <a:gd name="T33" fmla="*/ 490 h 541"/>
                <a:gd name="T34" fmla="*/ 868 w 966"/>
                <a:gd name="T35" fmla="*/ 484 h 541"/>
                <a:gd name="T36" fmla="*/ 878 w 966"/>
                <a:gd name="T37" fmla="*/ 451 h 541"/>
                <a:gd name="T38" fmla="*/ 893 w 966"/>
                <a:gd name="T39" fmla="*/ 390 h 541"/>
                <a:gd name="T40" fmla="*/ 926 w 966"/>
                <a:gd name="T41" fmla="*/ 228 h 541"/>
                <a:gd name="T42" fmla="*/ 966 w 966"/>
                <a:gd name="T43" fmla="*/ 5 h 541"/>
                <a:gd name="T44" fmla="*/ 953 w 966"/>
                <a:gd name="T45" fmla="*/ 13 h 541"/>
                <a:gd name="T46" fmla="*/ 917 w 966"/>
                <a:gd name="T47" fmla="*/ 26 h 541"/>
                <a:gd name="T48" fmla="*/ 870 w 966"/>
                <a:gd name="T49" fmla="*/ 38 h 541"/>
                <a:gd name="T50" fmla="*/ 813 w 966"/>
                <a:gd name="T51" fmla="*/ 47 h 541"/>
                <a:gd name="T52" fmla="*/ 748 w 966"/>
                <a:gd name="T53" fmla="*/ 56 h 541"/>
                <a:gd name="T54" fmla="*/ 638 w 966"/>
                <a:gd name="T55" fmla="*/ 64 h 541"/>
                <a:gd name="T56" fmla="*/ 481 w 966"/>
                <a:gd name="T57" fmla="*/ 69 h 541"/>
                <a:gd name="T58" fmla="*/ 325 w 966"/>
                <a:gd name="T59" fmla="*/ 64 h 541"/>
                <a:gd name="T60" fmla="*/ 216 w 966"/>
                <a:gd name="T61" fmla="*/ 56 h 541"/>
                <a:gd name="T62" fmla="*/ 151 w 966"/>
                <a:gd name="T63" fmla="*/ 47 h 541"/>
                <a:gd name="T64" fmla="*/ 94 w 966"/>
                <a:gd name="T65" fmla="*/ 37 h 541"/>
                <a:gd name="T66" fmla="*/ 47 w 966"/>
                <a:gd name="T67" fmla="*/ 23 h 541"/>
                <a:gd name="T68" fmla="*/ 13 w 966"/>
                <a:gd name="T69" fmla="*/ 8 h 541"/>
                <a:gd name="T70" fmla="*/ 0 w 966"/>
                <a:gd name="T71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6" h="541">
                  <a:moveTo>
                    <a:pt x="0" y="0"/>
                  </a:moveTo>
                  <a:lnTo>
                    <a:pt x="0" y="0"/>
                  </a:lnTo>
                  <a:lnTo>
                    <a:pt x="14" y="71"/>
                  </a:lnTo>
                  <a:lnTo>
                    <a:pt x="46" y="228"/>
                  </a:lnTo>
                  <a:lnTo>
                    <a:pt x="65" y="314"/>
                  </a:lnTo>
                  <a:lnTo>
                    <a:pt x="83" y="393"/>
                  </a:lnTo>
                  <a:lnTo>
                    <a:pt x="99" y="452"/>
                  </a:lnTo>
                  <a:lnTo>
                    <a:pt x="105" y="472"/>
                  </a:lnTo>
                  <a:lnTo>
                    <a:pt x="110" y="484"/>
                  </a:lnTo>
                  <a:lnTo>
                    <a:pt x="110" y="484"/>
                  </a:lnTo>
                  <a:lnTo>
                    <a:pt x="119" y="491"/>
                  </a:lnTo>
                  <a:lnTo>
                    <a:pt x="132" y="499"/>
                  </a:lnTo>
                  <a:lnTo>
                    <a:pt x="147" y="505"/>
                  </a:lnTo>
                  <a:lnTo>
                    <a:pt x="165" y="510"/>
                  </a:lnTo>
                  <a:lnTo>
                    <a:pt x="184" y="516"/>
                  </a:lnTo>
                  <a:lnTo>
                    <a:pt x="206" y="521"/>
                  </a:lnTo>
                  <a:lnTo>
                    <a:pt x="229" y="525"/>
                  </a:lnTo>
                  <a:lnTo>
                    <a:pt x="254" y="528"/>
                  </a:lnTo>
                  <a:lnTo>
                    <a:pt x="281" y="532"/>
                  </a:lnTo>
                  <a:lnTo>
                    <a:pt x="308" y="535"/>
                  </a:lnTo>
                  <a:lnTo>
                    <a:pt x="366" y="539"/>
                  </a:lnTo>
                  <a:lnTo>
                    <a:pt x="427" y="541"/>
                  </a:lnTo>
                  <a:lnTo>
                    <a:pt x="490" y="541"/>
                  </a:lnTo>
                  <a:lnTo>
                    <a:pt x="553" y="540"/>
                  </a:lnTo>
                  <a:lnTo>
                    <a:pt x="614" y="537"/>
                  </a:lnTo>
                  <a:lnTo>
                    <a:pt x="672" y="532"/>
                  </a:lnTo>
                  <a:lnTo>
                    <a:pt x="725" y="525"/>
                  </a:lnTo>
                  <a:lnTo>
                    <a:pt x="751" y="522"/>
                  </a:lnTo>
                  <a:lnTo>
                    <a:pt x="774" y="518"/>
                  </a:lnTo>
                  <a:lnTo>
                    <a:pt x="795" y="513"/>
                  </a:lnTo>
                  <a:lnTo>
                    <a:pt x="814" y="507"/>
                  </a:lnTo>
                  <a:lnTo>
                    <a:pt x="831" y="502"/>
                  </a:lnTo>
                  <a:lnTo>
                    <a:pt x="846" y="497"/>
                  </a:lnTo>
                  <a:lnTo>
                    <a:pt x="858" y="490"/>
                  </a:lnTo>
                  <a:lnTo>
                    <a:pt x="868" y="484"/>
                  </a:lnTo>
                  <a:lnTo>
                    <a:pt x="868" y="484"/>
                  </a:lnTo>
                  <a:lnTo>
                    <a:pt x="873" y="471"/>
                  </a:lnTo>
                  <a:lnTo>
                    <a:pt x="878" y="451"/>
                  </a:lnTo>
                  <a:lnTo>
                    <a:pt x="886" y="424"/>
                  </a:lnTo>
                  <a:lnTo>
                    <a:pt x="893" y="390"/>
                  </a:lnTo>
                  <a:lnTo>
                    <a:pt x="910" y="313"/>
                  </a:lnTo>
                  <a:lnTo>
                    <a:pt x="926" y="228"/>
                  </a:lnTo>
                  <a:lnTo>
                    <a:pt x="954" y="74"/>
                  </a:lnTo>
                  <a:lnTo>
                    <a:pt x="966" y="5"/>
                  </a:lnTo>
                  <a:lnTo>
                    <a:pt x="966" y="5"/>
                  </a:lnTo>
                  <a:lnTo>
                    <a:pt x="953" y="13"/>
                  </a:lnTo>
                  <a:lnTo>
                    <a:pt x="936" y="19"/>
                  </a:lnTo>
                  <a:lnTo>
                    <a:pt x="917" y="26"/>
                  </a:lnTo>
                  <a:lnTo>
                    <a:pt x="895" y="32"/>
                  </a:lnTo>
                  <a:lnTo>
                    <a:pt x="870" y="38"/>
                  </a:lnTo>
                  <a:lnTo>
                    <a:pt x="843" y="43"/>
                  </a:lnTo>
                  <a:lnTo>
                    <a:pt x="813" y="47"/>
                  </a:lnTo>
                  <a:lnTo>
                    <a:pt x="780" y="52"/>
                  </a:lnTo>
                  <a:lnTo>
                    <a:pt x="748" y="56"/>
                  </a:lnTo>
                  <a:lnTo>
                    <a:pt x="712" y="59"/>
                  </a:lnTo>
                  <a:lnTo>
                    <a:pt x="638" y="64"/>
                  </a:lnTo>
                  <a:lnTo>
                    <a:pt x="560" y="67"/>
                  </a:lnTo>
                  <a:lnTo>
                    <a:pt x="481" y="69"/>
                  </a:lnTo>
                  <a:lnTo>
                    <a:pt x="402" y="67"/>
                  </a:lnTo>
                  <a:lnTo>
                    <a:pt x="325" y="64"/>
                  </a:lnTo>
                  <a:lnTo>
                    <a:pt x="251" y="59"/>
                  </a:lnTo>
                  <a:lnTo>
                    <a:pt x="216" y="56"/>
                  </a:lnTo>
                  <a:lnTo>
                    <a:pt x="182" y="52"/>
                  </a:lnTo>
                  <a:lnTo>
                    <a:pt x="151" y="47"/>
                  </a:lnTo>
                  <a:lnTo>
                    <a:pt x="121" y="42"/>
                  </a:lnTo>
                  <a:lnTo>
                    <a:pt x="94" y="37"/>
                  </a:lnTo>
                  <a:lnTo>
                    <a:pt x="70" y="31"/>
                  </a:lnTo>
                  <a:lnTo>
                    <a:pt x="47" y="23"/>
                  </a:lnTo>
                  <a:lnTo>
                    <a:pt x="28" y="17"/>
                  </a:lnTo>
                  <a:lnTo>
                    <a:pt x="13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sp3d prstMaterial="softEdge">
              <a:bevelT w="342900" h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7" name="Group 81">
            <a:extLst>
              <a:ext uri="{FF2B5EF4-FFF2-40B4-BE49-F238E27FC236}">
                <a16:creationId xmlns:a16="http://schemas.microsoft.com/office/drawing/2014/main" id="{D258CA6D-7DED-4CD0-876D-46BAD112883F}"/>
              </a:ext>
            </a:extLst>
          </p:cNvPr>
          <p:cNvGrpSpPr/>
          <p:nvPr/>
        </p:nvGrpSpPr>
        <p:grpSpPr>
          <a:xfrm>
            <a:off x="2397955" y="4596130"/>
            <a:ext cx="2044809" cy="767645"/>
            <a:chOff x="4922820" y="4753970"/>
            <a:chExt cx="2371606" cy="890329"/>
          </a:xfrm>
          <a:effectLst/>
          <a:scene3d>
            <a:camera prst="orthographicFront"/>
            <a:lightRig rig="glow" dir="t"/>
          </a:scene3d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25E8B15-0D10-4B14-87BC-EBE759E6E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20" y="4834299"/>
              <a:ext cx="2371606" cy="810000"/>
            </a:xfrm>
            <a:custGeom>
              <a:avLst/>
              <a:gdLst>
                <a:gd name="T0" fmla="*/ 1504 w 1504"/>
                <a:gd name="T1" fmla="*/ 11 h 582"/>
                <a:gd name="T2" fmla="*/ 1484 w 1504"/>
                <a:gd name="T3" fmla="*/ 25 h 582"/>
                <a:gd name="T4" fmla="*/ 1459 w 1504"/>
                <a:gd name="T5" fmla="*/ 39 h 582"/>
                <a:gd name="T6" fmla="*/ 1430 w 1504"/>
                <a:gd name="T7" fmla="*/ 53 h 582"/>
                <a:gd name="T8" fmla="*/ 1357 w 1504"/>
                <a:gd name="T9" fmla="*/ 76 h 582"/>
                <a:gd name="T10" fmla="*/ 1268 w 1504"/>
                <a:gd name="T11" fmla="*/ 95 h 582"/>
                <a:gd name="T12" fmla="*/ 1166 w 1504"/>
                <a:gd name="T13" fmla="*/ 112 h 582"/>
                <a:gd name="T14" fmla="*/ 1055 w 1504"/>
                <a:gd name="T15" fmla="*/ 123 h 582"/>
                <a:gd name="T16" fmla="*/ 935 w 1504"/>
                <a:gd name="T17" fmla="*/ 132 h 582"/>
                <a:gd name="T18" fmla="*/ 812 w 1504"/>
                <a:gd name="T19" fmla="*/ 136 h 582"/>
                <a:gd name="T20" fmla="*/ 688 w 1504"/>
                <a:gd name="T21" fmla="*/ 137 h 582"/>
                <a:gd name="T22" fmla="*/ 564 w 1504"/>
                <a:gd name="T23" fmla="*/ 133 h 582"/>
                <a:gd name="T24" fmla="*/ 445 w 1504"/>
                <a:gd name="T25" fmla="*/ 125 h 582"/>
                <a:gd name="T26" fmla="*/ 334 w 1504"/>
                <a:gd name="T27" fmla="*/ 113 h 582"/>
                <a:gd name="T28" fmla="*/ 233 w 1504"/>
                <a:gd name="T29" fmla="*/ 96 h 582"/>
                <a:gd name="T30" fmla="*/ 145 w 1504"/>
                <a:gd name="T31" fmla="*/ 75 h 582"/>
                <a:gd name="T32" fmla="*/ 90 w 1504"/>
                <a:gd name="T33" fmla="*/ 56 h 582"/>
                <a:gd name="T34" fmla="*/ 58 w 1504"/>
                <a:gd name="T35" fmla="*/ 41 h 582"/>
                <a:gd name="T36" fmla="*/ 32 w 1504"/>
                <a:gd name="T37" fmla="*/ 26 h 582"/>
                <a:gd name="T38" fmla="*/ 10 w 1504"/>
                <a:gd name="T39" fmla="*/ 9 h 582"/>
                <a:gd name="T40" fmla="*/ 1 w 1504"/>
                <a:gd name="T41" fmla="*/ 1 h 582"/>
                <a:gd name="T42" fmla="*/ 0 w 1504"/>
                <a:gd name="T43" fmla="*/ 0 h 582"/>
                <a:gd name="T44" fmla="*/ 22 w 1504"/>
                <a:gd name="T45" fmla="*/ 62 h 582"/>
                <a:gd name="T46" fmla="*/ 102 w 1504"/>
                <a:gd name="T47" fmla="*/ 284 h 582"/>
                <a:gd name="T48" fmla="*/ 160 w 1504"/>
                <a:gd name="T49" fmla="*/ 434 h 582"/>
                <a:gd name="T50" fmla="*/ 175 w 1504"/>
                <a:gd name="T51" fmla="*/ 469 h 582"/>
                <a:gd name="T52" fmla="*/ 200 w 1504"/>
                <a:gd name="T53" fmla="*/ 491 h 582"/>
                <a:gd name="T54" fmla="*/ 235 w 1504"/>
                <a:gd name="T55" fmla="*/ 511 h 582"/>
                <a:gd name="T56" fmla="*/ 278 w 1504"/>
                <a:gd name="T57" fmla="*/ 528 h 582"/>
                <a:gd name="T58" fmla="*/ 329 w 1504"/>
                <a:gd name="T59" fmla="*/ 543 h 582"/>
                <a:gd name="T60" fmla="*/ 376 w 1504"/>
                <a:gd name="T61" fmla="*/ 553 h 582"/>
                <a:gd name="T62" fmla="*/ 481 w 1504"/>
                <a:gd name="T63" fmla="*/ 568 h 582"/>
                <a:gd name="T64" fmla="*/ 596 w 1504"/>
                <a:gd name="T65" fmla="*/ 579 h 582"/>
                <a:gd name="T66" fmla="*/ 717 w 1504"/>
                <a:gd name="T67" fmla="*/ 582 h 582"/>
                <a:gd name="T68" fmla="*/ 839 w 1504"/>
                <a:gd name="T69" fmla="*/ 580 h 582"/>
                <a:gd name="T70" fmla="*/ 960 w 1504"/>
                <a:gd name="T71" fmla="*/ 573 h 582"/>
                <a:gd name="T72" fmla="*/ 1072 w 1504"/>
                <a:gd name="T73" fmla="*/ 560 h 582"/>
                <a:gd name="T74" fmla="*/ 1173 w 1504"/>
                <a:gd name="T75" fmla="*/ 542 h 582"/>
                <a:gd name="T76" fmla="*/ 1217 w 1504"/>
                <a:gd name="T77" fmla="*/ 532 h 582"/>
                <a:gd name="T78" fmla="*/ 1259 w 1504"/>
                <a:gd name="T79" fmla="*/ 518 h 582"/>
                <a:gd name="T80" fmla="*/ 1296 w 1504"/>
                <a:gd name="T81" fmla="*/ 503 h 582"/>
                <a:gd name="T82" fmla="*/ 1326 w 1504"/>
                <a:gd name="T83" fmla="*/ 487 h 582"/>
                <a:gd name="T84" fmla="*/ 1348 w 1504"/>
                <a:gd name="T85" fmla="*/ 469 h 582"/>
                <a:gd name="T86" fmla="*/ 1363 w 1504"/>
                <a:gd name="T87" fmla="*/ 428 h 582"/>
                <a:gd name="T88" fmla="*/ 1404 w 1504"/>
                <a:gd name="T89" fmla="*/ 314 h 582"/>
                <a:gd name="T90" fmla="*/ 1469 w 1504"/>
                <a:gd name="T91" fmla="*/ 118 h 582"/>
                <a:gd name="T92" fmla="*/ 1504 w 1504"/>
                <a:gd name="T93" fmla="*/ 11 h 582"/>
                <a:gd name="T94" fmla="*/ 1504 w 1504"/>
                <a:gd name="T95" fmla="*/ 1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4" h="582">
                  <a:moveTo>
                    <a:pt x="1504" y="11"/>
                  </a:moveTo>
                  <a:lnTo>
                    <a:pt x="1504" y="11"/>
                  </a:lnTo>
                  <a:lnTo>
                    <a:pt x="1494" y="18"/>
                  </a:lnTo>
                  <a:lnTo>
                    <a:pt x="1484" y="25"/>
                  </a:lnTo>
                  <a:lnTo>
                    <a:pt x="1472" y="33"/>
                  </a:lnTo>
                  <a:lnTo>
                    <a:pt x="1459" y="39"/>
                  </a:lnTo>
                  <a:lnTo>
                    <a:pt x="1446" y="45"/>
                  </a:lnTo>
                  <a:lnTo>
                    <a:pt x="1430" y="53"/>
                  </a:lnTo>
                  <a:lnTo>
                    <a:pt x="1395" y="64"/>
                  </a:lnTo>
                  <a:lnTo>
                    <a:pt x="1357" y="76"/>
                  </a:lnTo>
                  <a:lnTo>
                    <a:pt x="1314" y="86"/>
                  </a:lnTo>
                  <a:lnTo>
                    <a:pt x="1268" y="95"/>
                  </a:lnTo>
                  <a:lnTo>
                    <a:pt x="1219" y="104"/>
                  </a:lnTo>
                  <a:lnTo>
                    <a:pt x="1166" y="112"/>
                  </a:lnTo>
                  <a:lnTo>
                    <a:pt x="1111" y="118"/>
                  </a:lnTo>
                  <a:lnTo>
                    <a:pt x="1055" y="123"/>
                  </a:lnTo>
                  <a:lnTo>
                    <a:pt x="995" y="129"/>
                  </a:lnTo>
                  <a:lnTo>
                    <a:pt x="935" y="132"/>
                  </a:lnTo>
                  <a:lnTo>
                    <a:pt x="874" y="135"/>
                  </a:lnTo>
                  <a:lnTo>
                    <a:pt x="812" y="136"/>
                  </a:lnTo>
                  <a:lnTo>
                    <a:pt x="750" y="137"/>
                  </a:lnTo>
                  <a:lnTo>
                    <a:pt x="688" y="137"/>
                  </a:lnTo>
                  <a:lnTo>
                    <a:pt x="625" y="136"/>
                  </a:lnTo>
                  <a:lnTo>
                    <a:pt x="564" y="133"/>
                  </a:lnTo>
                  <a:lnTo>
                    <a:pt x="504" y="130"/>
                  </a:lnTo>
                  <a:lnTo>
                    <a:pt x="445" y="125"/>
                  </a:lnTo>
                  <a:lnTo>
                    <a:pt x="388" y="119"/>
                  </a:lnTo>
                  <a:lnTo>
                    <a:pt x="334" y="113"/>
                  </a:lnTo>
                  <a:lnTo>
                    <a:pt x="282" y="104"/>
                  </a:lnTo>
                  <a:lnTo>
                    <a:pt x="233" y="96"/>
                  </a:lnTo>
                  <a:lnTo>
                    <a:pt x="187" y="85"/>
                  </a:lnTo>
                  <a:lnTo>
                    <a:pt x="145" y="75"/>
                  </a:lnTo>
                  <a:lnTo>
                    <a:pt x="107" y="62"/>
                  </a:lnTo>
                  <a:lnTo>
                    <a:pt x="90" y="56"/>
                  </a:lnTo>
                  <a:lnTo>
                    <a:pt x="73" y="48"/>
                  </a:lnTo>
                  <a:lnTo>
                    <a:pt x="58" y="41"/>
                  </a:lnTo>
                  <a:lnTo>
                    <a:pt x="44" y="34"/>
                  </a:lnTo>
                  <a:lnTo>
                    <a:pt x="32" y="26"/>
                  </a:lnTo>
                  <a:lnTo>
                    <a:pt x="20" y="18"/>
                  </a:lnTo>
                  <a:lnTo>
                    <a:pt x="10" y="9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60" y="169"/>
                  </a:lnTo>
                  <a:lnTo>
                    <a:pt x="102" y="284"/>
                  </a:lnTo>
                  <a:lnTo>
                    <a:pt x="142" y="390"/>
                  </a:lnTo>
                  <a:lnTo>
                    <a:pt x="160" y="434"/>
                  </a:lnTo>
                  <a:lnTo>
                    <a:pt x="175" y="469"/>
                  </a:lnTo>
                  <a:lnTo>
                    <a:pt x="175" y="469"/>
                  </a:lnTo>
                  <a:lnTo>
                    <a:pt x="187" y="481"/>
                  </a:lnTo>
                  <a:lnTo>
                    <a:pt x="200" y="491"/>
                  </a:lnTo>
                  <a:lnTo>
                    <a:pt x="216" y="502"/>
                  </a:lnTo>
                  <a:lnTo>
                    <a:pt x="235" y="511"/>
                  </a:lnTo>
                  <a:lnTo>
                    <a:pt x="255" y="520"/>
                  </a:lnTo>
                  <a:lnTo>
                    <a:pt x="278" y="528"/>
                  </a:lnTo>
                  <a:lnTo>
                    <a:pt x="303" y="536"/>
                  </a:lnTo>
                  <a:lnTo>
                    <a:pt x="329" y="543"/>
                  </a:lnTo>
                  <a:lnTo>
                    <a:pt x="329" y="543"/>
                  </a:lnTo>
                  <a:lnTo>
                    <a:pt x="376" y="553"/>
                  </a:lnTo>
                  <a:lnTo>
                    <a:pt x="427" y="562"/>
                  </a:lnTo>
                  <a:lnTo>
                    <a:pt x="481" y="568"/>
                  </a:lnTo>
                  <a:lnTo>
                    <a:pt x="537" y="575"/>
                  </a:lnTo>
                  <a:lnTo>
                    <a:pt x="596" y="579"/>
                  </a:lnTo>
                  <a:lnTo>
                    <a:pt x="656" y="581"/>
                  </a:lnTo>
                  <a:lnTo>
                    <a:pt x="717" y="582"/>
                  </a:lnTo>
                  <a:lnTo>
                    <a:pt x="778" y="582"/>
                  </a:lnTo>
                  <a:lnTo>
                    <a:pt x="839" y="580"/>
                  </a:lnTo>
                  <a:lnTo>
                    <a:pt x="901" y="577"/>
                  </a:lnTo>
                  <a:lnTo>
                    <a:pt x="960" y="573"/>
                  </a:lnTo>
                  <a:lnTo>
                    <a:pt x="1017" y="567"/>
                  </a:lnTo>
                  <a:lnTo>
                    <a:pt x="1072" y="560"/>
                  </a:lnTo>
                  <a:lnTo>
                    <a:pt x="1124" y="552"/>
                  </a:lnTo>
                  <a:lnTo>
                    <a:pt x="1173" y="542"/>
                  </a:lnTo>
                  <a:lnTo>
                    <a:pt x="1217" y="532"/>
                  </a:lnTo>
                  <a:lnTo>
                    <a:pt x="1217" y="532"/>
                  </a:lnTo>
                  <a:lnTo>
                    <a:pt x="1239" y="524"/>
                  </a:lnTo>
                  <a:lnTo>
                    <a:pt x="1259" y="518"/>
                  </a:lnTo>
                  <a:lnTo>
                    <a:pt x="1279" y="510"/>
                  </a:lnTo>
                  <a:lnTo>
                    <a:pt x="1296" y="503"/>
                  </a:lnTo>
                  <a:lnTo>
                    <a:pt x="1312" y="495"/>
                  </a:lnTo>
                  <a:lnTo>
                    <a:pt x="1326" y="487"/>
                  </a:lnTo>
                  <a:lnTo>
                    <a:pt x="1337" y="479"/>
                  </a:lnTo>
                  <a:lnTo>
                    <a:pt x="1348" y="469"/>
                  </a:lnTo>
                  <a:lnTo>
                    <a:pt x="1348" y="469"/>
                  </a:lnTo>
                  <a:lnTo>
                    <a:pt x="1363" y="428"/>
                  </a:lnTo>
                  <a:lnTo>
                    <a:pt x="1382" y="375"/>
                  </a:lnTo>
                  <a:lnTo>
                    <a:pt x="1404" y="314"/>
                  </a:lnTo>
                  <a:lnTo>
                    <a:pt x="1426" y="249"/>
                  </a:lnTo>
                  <a:lnTo>
                    <a:pt x="1469" y="118"/>
                  </a:lnTo>
                  <a:lnTo>
                    <a:pt x="1504" y="11"/>
                  </a:lnTo>
                  <a:lnTo>
                    <a:pt x="1504" y="11"/>
                  </a:lnTo>
                  <a:lnTo>
                    <a:pt x="1504" y="11"/>
                  </a:lnTo>
                  <a:lnTo>
                    <a:pt x="1504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p3d prstMaterial="softEdge">
              <a:bevelT w="342900" h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CD57DD2-7D36-48A7-8CE5-E14242023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20" y="4753970"/>
              <a:ext cx="2371605" cy="285309"/>
            </a:xfrm>
            <a:custGeom>
              <a:avLst/>
              <a:gdLst>
                <a:gd name="T0" fmla="*/ 1503 w 1503"/>
                <a:gd name="T1" fmla="*/ 74 h 205"/>
                <a:gd name="T2" fmla="*/ 1450 w 1503"/>
                <a:gd name="T3" fmla="*/ 0 h 205"/>
                <a:gd name="T4" fmla="*/ 1384 w 1503"/>
                <a:gd name="T5" fmla="*/ 20 h 205"/>
                <a:gd name="T6" fmla="*/ 1309 w 1503"/>
                <a:gd name="T7" fmla="*/ 37 h 205"/>
                <a:gd name="T8" fmla="*/ 1225 w 1503"/>
                <a:gd name="T9" fmla="*/ 51 h 205"/>
                <a:gd name="T10" fmla="*/ 1137 w 1503"/>
                <a:gd name="T11" fmla="*/ 64 h 205"/>
                <a:gd name="T12" fmla="*/ 1042 w 1503"/>
                <a:gd name="T13" fmla="*/ 75 h 205"/>
                <a:gd name="T14" fmla="*/ 944 w 1503"/>
                <a:gd name="T15" fmla="*/ 82 h 205"/>
                <a:gd name="T16" fmla="*/ 844 w 1503"/>
                <a:gd name="T17" fmla="*/ 86 h 205"/>
                <a:gd name="T18" fmla="*/ 741 w 1503"/>
                <a:gd name="T19" fmla="*/ 88 h 205"/>
                <a:gd name="T20" fmla="*/ 640 w 1503"/>
                <a:gd name="T21" fmla="*/ 87 h 205"/>
                <a:gd name="T22" fmla="*/ 540 w 1503"/>
                <a:gd name="T23" fmla="*/ 84 h 205"/>
                <a:gd name="T24" fmla="*/ 442 w 1503"/>
                <a:gd name="T25" fmla="*/ 78 h 205"/>
                <a:gd name="T26" fmla="*/ 349 w 1503"/>
                <a:gd name="T27" fmla="*/ 68 h 205"/>
                <a:gd name="T28" fmla="*/ 262 w 1503"/>
                <a:gd name="T29" fmla="*/ 56 h 205"/>
                <a:gd name="T30" fmla="*/ 180 w 1503"/>
                <a:gd name="T31" fmla="*/ 41 h 205"/>
                <a:gd name="T32" fmla="*/ 107 w 1503"/>
                <a:gd name="T33" fmla="*/ 22 h 205"/>
                <a:gd name="T34" fmla="*/ 43 w 1503"/>
                <a:gd name="T35" fmla="*/ 1 h 205"/>
                <a:gd name="T36" fmla="*/ 21 w 1503"/>
                <a:gd name="T37" fmla="*/ 31 h 205"/>
                <a:gd name="T38" fmla="*/ 0 w 1503"/>
                <a:gd name="T39" fmla="*/ 63 h 205"/>
                <a:gd name="T40" fmla="*/ 19 w 1503"/>
                <a:gd name="T41" fmla="*/ 82 h 205"/>
                <a:gd name="T42" fmla="*/ 44 w 1503"/>
                <a:gd name="T43" fmla="*/ 99 h 205"/>
                <a:gd name="T44" fmla="*/ 74 w 1503"/>
                <a:gd name="T45" fmla="*/ 114 h 205"/>
                <a:gd name="T46" fmla="*/ 109 w 1503"/>
                <a:gd name="T47" fmla="*/ 128 h 205"/>
                <a:gd name="T48" fmla="*/ 148 w 1503"/>
                <a:gd name="T49" fmla="*/ 141 h 205"/>
                <a:gd name="T50" fmla="*/ 236 w 1503"/>
                <a:gd name="T51" fmla="*/ 163 h 205"/>
                <a:gd name="T52" fmla="*/ 338 w 1503"/>
                <a:gd name="T53" fmla="*/ 181 h 205"/>
                <a:gd name="T54" fmla="*/ 449 w 1503"/>
                <a:gd name="T55" fmla="*/ 194 h 205"/>
                <a:gd name="T56" fmla="*/ 568 w 1503"/>
                <a:gd name="T57" fmla="*/ 201 h 205"/>
                <a:gd name="T58" fmla="*/ 691 w 1503"/>
                <a:gd name="T59" fmla="*/ 205 h 205"/>
                <a:gd name="T60" fmla="*/ 815 w 1503"/>
                <a:gd name="T61" fmla="*/ 204 h 205"/>
                <a:gd name="T62" fmla="*/ 938 w 1503"/>
                <a:gd name="T63" fmla="*/ 199 h 205"/>
                <a:gd name="T64" fmla="*/ 1056 w 1503"/>
                <a:gd name="T65" fmla="*/ 190 h 205"/>
                <a:gd name="T66" fmla="*/ 1167 w 1503"/>
                <a:gd name="T67" fmla="*/ 177 h 205"/>
                <a:gd name="T68" fmla="*/ 1269 w 1503"/>
                <a:gd name="T69" fmla="*/ 160 h 205"/>
                <a:gd name="T70" fmla="*/ 1356 w 1503"/>
                <a:gd name="T71" fmla="*/ 139 h 205"/>
                <a:gd name="T72" fmla="*/ 1429 w 1503"/>
                <a:gd name="T73" fmla="*/ 116 h 205"/>
                <a:gd name="T74" fmla="*/ 1458 w 1503"/>
                <a:gd name="T75" fmla="*/ 102 h 205"/>
                <a:gd name="T76" fmla="*/ 1483 w 1503"/>
                <a:gd name="T77" fmla="*/ 88 h 205"/>
                <a:gd name="T78" fmla="*/ 1503 w 1503"/>
                <a:gd name="T79" fmla="*/ 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03" h="205">
                  <a:moveTo>
                    <a:pt x="1503" y="74"/>
                  </a:moveTo>
                  <a:lnTo>
                    <a:pt x="1503" y="74"/>
                  </a:lnTo>
                  <a:lnTo>
                    <a:pt x="1450" y="0"/>
                  </a:lnTo>
                  <a:lnTo>
                    <a:pt x="1450" y="0"/>
                  </a:lnTo>
                  <a:lnTo>
                    <a:pt x="1418" y="9"/>
                  </a:lnTo>
                  <a:lnTo>
                    <a:pt x="1384" y="20"/>
                  </a:lnTo>
                  <a:lnTo>
                    <a:pt x="1348" y="28"/>
                  </a:lnTo>
                  <a:lnTo>
                    <a:pt x="1309" y="37"/>
                  </a:lnTo>
                  <a:lnTo>
                    <a:pt x="1269" y="44"/>
                  </a:lnTo>
                  <a:lnTo>
                    <a:pt x="1225" y="51"/>
                  </a:lnTo>
                  <a:lnTo>
                    <a:pt x="1182" y="59"/>
                  </a:lnTo>
                  <a:lnTo>
                    <a:pt x="1137" y="64"/>
                  </a:lnTo>
                  <a:lnTo>
                    <a:pt x="1090" y="69"/>
                  </a:lnTo>
                  <a:lnTo>
                    <a:pt x="1042" y="75"/>
                  </a:lnTo>
                  <a:lnTo>
                    <a:pt x="993" y="78"/>
                  </a:lnTo>
                  <a:lnTo>
                    <a:pt x="944" y="82"/>
                  </a:lnTo>
                  <a:lnTo>
                    <a:pt x="894" y="84"/>
                  </a:lnTo>
                  <a:lnTo>
                    <a:pt x="844" y="86"/>
                  </a:lnTo>
                  <a:lnTo>
                    <a:pt x="793" y="87"/>
                  </a:lnTo>
                  <a:lnTo>
                    <a:pt x="741" y="88"/>
                  </a:lnTo>
                  <a:lnTo>
                    <a:pt x="691" y="88"/>
                  </a:lnTo>
                  <a:lnTo>
                    <a:pt x="640" y="87"/>
                  </a:lnTo>
                  <a:lnTo>
                    <a:pt x="590" y="86"/>
                  </a:lnTo>
                  <a:lnTo>
                    <a:pt x="540" y="84"/>
                  </a:lnTo>
                  <a:lnTo>
                    <a:pt x="490" y="81"/>
                  </a:lnTo>
                  <a:lnTo>
                    <a:pt x="442" y="78"/>
                  </a:lnTo>
                  <a:lnTo>
                    <a:pt x="396" y="74"/>
                  </a:lnTo>
                  <a:lnTo>
                    <a:pt x="349" y="68"/>
                  </a:lnTo>
                  <a:lnTo>
                    <a:pt x="305" y="63"/>
                  </a:lnTo>
                  <a:lnTo>
                    <a:pt x="262" y="56"/>
                  </a:lnTo>
                  <a:lnTo>
                    <a:pt x="219" y="48"/>
                  </a:lnTo>
                  <a:lnTo>
                    <a:pt x="180" y="41"/>
                  </a:lnTo>
                  <a:lnTo>
                    <a:pt x="142" y="31"/>
                  </a:lnTo>
                  <a:lnTo>
                    <a:pt x="107" y="22"/>
                  </a:lnTo>
                  <a:lnTo>
                    <a:pt x="74" y="11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21" y="3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9" y="72"/>
                  </a:lnTo>
                  <a:lnTo>
                    <a:pt x="19" y="82"/>
                  </a:lnTo>
                  <a:lnTo>
                    <a:pt x="31" y="90"/>
                  </a:lnTo>
                  <a:lnTo>
                    <a:pt x="44" y="99"/>
                  </a:lnTo>
                  <a:lnTo>
                    <a:pt x="58" y="106"/>
                  </a:lnTo>
                  <a:lnTo>
                    <a:pt x="74" y="114"/>
                  </a:lnTo>
                  <a:lnTo>
                    <a:pt x="91" y="121"/>
                  </a:lnTo>
                  <a:lnTo>
                    <a:pt x="109" y="128"/>
                  </a:lnTo>
                  <a:lnTo>
                    <a:pt x="128" y="135"/>
                  </a:lnTo>
                  <a:lnTo>
                    <a:pt x="148" y="141"/>
                  </a:lnTo>
                  <a:lnTo>
                    <a:pt x="190" y="154"/>
                  </a:lnTo>
                  <a:lnTo>
                    <a:pt x="236" y="163"/>
                  </a:lnTo>
                  <a:lnTo>
                    <a:pt x="286" y="173"/>
                  </a:lnTo>
                  <a:lnTo>
                    <a:pt x="338" y="181"/>
                  </a:lnTo>
                  <a:lnTo>
                    <a:pt x="392" y="187"/>
                  </a:lnTo>
                  <a:lnTo>
                    <a:pt x="449" y="194"/>
                  </a:lnTo>
                  <a:lnTo>
                    <a:pt x="508" y="198"/>
                  </a:lnTo>
                  <a:lnTo>
                    <a:pt x="568" y="201"/>
                  </a:lnTo>
                  <a:lnTo>
                    <a:pt x="629" y="203"/>
                  </a:lnTo>
                  <a:lnTo>
                    <a:pt x="691" y="205"/>
                  </a:lnTo>
                  <a:lnTo>
                    <a:pt x="753" y="205"/>
                  </a:lnTo>
                  <a:lnTo>
                    <a:pt x="815" y="204"/>
                  </a:lnTo>
                  <a:lnTo>
                    <a:pt x="876" y="202"/>
                  </a:lnTo>
                  <a:lnTo>
                    <a:pt x="938" y="199"/>
                  </a:lnTo>
                  <a:lnTo>
                    <a:pt x="998" y="195"/>
                  </a:lnTo>
                  <a:lnTo>
                    <a:pt x="1056" y="190"/>
                  </a:lnTo>
                  <a:lnTo>
                    <a:pt x="1113" y="183"/>
                  </a:lnTo>
                  <a:lnTo>
                    <a:pt x="1167" y="177"/>
                  </a:lnTo>
                  <a:lnTo>
                    <a:pt x="1219" y="168"/>
                  </a:lnTo>
                  <a:lnTo>
                    <a:pt x="1269" y="160"/>
                  </a:lnTo>
                  <a:lnTo>
                    <a:pt x="1314" y="151"/>
                  </a:lnTo>
                  <a:lnTo>
                    <a:pt x="1356" y="139"/>
                  </a:lnTo>
                  <a:lnTo>
                    <a:pt x="1395" y="128"/>
                  </a:lnTo>
                  <a:lnTo>
                    <a:pt x="1429" y="116"/>
                  </a:lnTo>
                  <a:lnTo>
                    <a:pt x="1445" y="109"/>
                  </a:lnTo>
                  <a:lnTo>
                    <a:pt x="1458" y="102"/>
                  </a:lnTo>
                  <a:lnTo>
                    <a:pt x="1471" y="96"/>
                  </a:lnTo>
                  <a:lnTo>
                    <a:pt x="1483" y="88"/>
                  </a:lnTo>
                  <a:lnTo>
                    <a:pt x="1493" y="81"/>
                  </a:lnTo>
                  <a:lnTo>
                    <a:pt x="1503" y="74"/>
                  </a:lnTo>
                  <a:lnTo>
                    <a:pt x="1503" y="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sp3d prstMaterial="softEdge">
              <a:bevelT w="342900" h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20" name="TextBox 84">
            <a:extLst>
              <a:ext uri="{FF2B5EF4-FFF2-40B4-BE49-F238E27FC236}">
                <a16:creationId xmlns:a16="http://schemas.microsoft.com/office/drawing/2014/main" id="{9F51422F-4235-4C68-8683-E262DF80A8FF}"/>
              </a:ext>
            </a:extLst>
          </p:cNvPr>
          <p:cNvSpPr txBox="1"/>
          <p:nvPr/>
        </p:nvSpPr>
        <p:spPr>
          <a:xfrm>
            <a:off x="2884733" y="5524824"/>
            <a:ext cx="1136570" cy="369332"/>
          </a:xfrm>
          <a:prstGeom prst="rect">
            <a:avLst/>
          </a:prstGeom>
          <a:noFill/>
          <a:effectLst>
            <a:outerShdw blurRad="711200" dir="18900000" sy="23000" kx="-1200000" algn="bl" rotWithShape="0">
              <a:schemeClr val="bg1">
                <a:lumMod val="50000"/>
                <a:alpha val="7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Basic</a:t>
            </a:r>
          </a:p>
        </p:txBody>
      </p:sp>
      <p:sp>
        <p:nvSpPr>
          <p:cNvPr id="21" name="TextBox 85">
            <a:extLst>
              <a:ext uri="{FF2B5EF4-FFF2-40B4-BE49-F238E27FC236}">
                <a16:creationId xmlns:a16="http://schemas.microsoft.com/office/drawing/2014/main" id="{B2AF2C8D-1015-4C74-8B09-4310338F0BF9}"/>
              </a:ext>
            </a:extLst>
          </p:cNvPr>
          <p:cNvSpPr txBox="1"/>
          <p:nvPr/>
        </p:nvSpPr>
        <p:spPr>
          <a:xfrm>
            <a:off x="2679155" y="4959750"/>
            <a:ext cx="1460657" cy="369332"/>
          </a:xfrm>
          <a:prstGeom prst="rect">
            <a:avLst/>
          </a:prstGeom>
          <a:noFill/>
          <a:effectLst>
            <a:outerShdw blurRad="711200" dir="18900000" sy="23000" kx="-1200000" algn="bl" rotWithShape="0">
              <a:schemeClr val="bg1">
                <a:lumMod val="50000"/>
                <a:alpha val="73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Nice </a:t>
            </a:r>
            <a:r>
              <a:rPr lang="en-IN" dirty="0" err="1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Colors</a:t>
            </a:r>
            <a:endParaRPr lang="en-IN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2" name="TextBox 86">
            <a:extLst>
              <a:ext uri="{FF2B5EF4-FFF2-40B4-BE49-F238E27FC236}">
                <a16:creationId xmlns:a16="http://schemas.microsoft.com/office/drawing/2014/main" id="{9FD2F5A4-431D-4B6C-AAA0-42F824A55E47}"/>
              </a:ext>
            </a:extLst>
          </p:cNvPr>
          <p:cNvSpPr txBox="1"/>
          <p:nvPr/>
        </p:nvSpPr>
        <p:spPr>
          <a:xfrm>
            <a:off x="2424285" y="4232293"/>
            <a:ext cx="1970411" cy="369332"/>
          </a:xfrm>
          <a:prstGeom prst="rect">
            <a:avLst/>
          </a:prstGeom>
          <a:noFill/>
          <a:effectLst>
            <a:outerShdw blurRad="711200" dir="18900000" sy="23000" kx="-1200000" algn="bl" rotWithShape="0">
              <a:schemeClr val="bg1">
                <a:lumMod val="50000"/>
                <a:alpha val="73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Beautiful Design</a:t>
            </a:r>
          </a:p>
        </p:txBody>
      </p:sp>
      <p:sp>
        <p:nvSpPr>
          <p:cNvPr id="23" name="TextBox 87">
            <a:extLst>
              <a:ext uri="{FF2B5EF4-FFF2-40B4-BE49-F238E27FC236}">
                <a16:creationId xmlns:a16="http://schemas.microsoft.com/office/drawing/2014/main" id="{F46D12A8-4190-4435-AB13-EE5EA2865CB9}"/>
              </a:ext>
            </a:extLst>
          </p:cNvPr>
          <p:cNvSpPr txBox="1"/>
          <p:nvPr/>
        </p:nvSpPr>
        <p:spPr>
          <a:xfrm>
            <a:off x="2360160" y="3358281"/>
            <a:ext cx="2098652" cy="369332"/>
          </a:xfrm>
          <a:prstGeom prst="rect">
            <a:avLst/>
          </a:prstGeom>
          <a:noFill/>
          <a:effectLst>
            <a:outerShdw blurRad="711200" dir="18900000" sy="23000" kx="-1200000" algn="bl" rotWithShape="0">
              <a:schemeClr val="bg1">
                <a:lumMod val="50000"/>
                <a:alpha val="73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Creative Business</a:t>
            </a: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EA73870B-4B71-4E98-8FBE-B935B8C21530}"/>
              </a:ext>
            </a:extLst>
          </p:cNvPr>
          <p:cNvSpPr/>
          <p:nvPr/>
        </p:nvSpPr>
        <p:spPr>
          <a:xfrm>
            <a:off x="2811600" y="1293292"/>
            <a:ext cx="1069923" cy="1069899"/>
          </a:xfrm>
          <a:custGeom>
            <a:avLst/>
            <a:gdLst>
              <a:gd name="connsiteX0" fmla="*/ 0 w 3609757"/>
              <a:gd name="connsiteY0" fmla="*/ 1804840 h 3609679"/>
              <a:gd name="connsiteX1" fmla="*/ 1804879 w 3609757"/>
              <a:gd name="connsiteY1" fmla="*/ 0 h 3609679"/>
              <a:gd name="connsiteX2" fmla="*/ 3609758 w 3609757"/>
              <a:gd name="connsiteY2" fmla="*/ 1804840 h 3609679"/>
              <a:gd name="connsiteX3" fmla="*/ 1804879 w 3609757"/>
              <a:gd name="connsiteY3" fmla="*/ 3609680 h 3609679"/>
              <a:gd name="connsiteX4" fmla="*/ 0 w 3609757"/>
              <a:gd name="connsiteY4" fmla="*/ 1804840 h 360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757" h="3609679">
                <a:moveTo>
                  <a:pt x="0" y="1804840"/>
                </a:moveTo>
                <a:cubicBezTo>
                  <a:pt x="0" y="808054"/>
                  <a:pt x="808072" y="0"/>
                  <a:pt x="1804879" y="0"/>
                </a:cubicBezTo>
                <a:cubicBezTo>
                  <a:pt x="2801686" y="0"/>
                  <a:pt x="3609758" y="808054"/>
                  <a:pt x="3609758" y="1804840"/>
                </a:cubicBezTo>
                <a:cubicBezTo>
                  <a:pt x="3609758" y="2801626"/>
                  <a:pt x="2801686" y="3609680"/>
                  <a:pt x="1804879" y="3609680"/>
                </a:cubicBezTo>
                <a:cubicBezTo>
                  <a:pt x="808072" y="3609680"/>
                  <a:pt x="0" y="2801626"/>
                  <a:pt x="0" y="180484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1037" tIns="681025" rIns="681037" bIns="681025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4800" kern="12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5" name="Oval 89">
            <a:extLst>
              <a:ext uri="{FF2B5EF4-FFF2-40B4-BE49-F238E27FC236}">
                <a16:creationId xmlns:a16="http://schemas.microsoft.com/office/drawing/2014/main" id="{593C97FC-2F9F-4E1B-B221-0E9E81F87ACB}"/>
              </a:ext>
            </a:extLst>
          </p:cNvPr>
          <p:cNvSpPr/>
          <p:nvPr/>
        </p:nvSpPr>
        <p:spPr>
          <a:xfrm>
            <a:off x="3576763" y="1212264"/>
            <a:ext cx="290810" cy="2908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6" name="Oval 90">
            <a:extLst>
              <a:ext uri="{FF2B5EF4-FFF2-40B4-BE49-F238E27FC236}">
                <a16:creationId xmlns:a16="http://schemas.microsoft.com/office/drawing/2014/main" id="{A7D213F8-558F-4FAA-85DC-F6F0FE7A6D8F}"/>
              </a:ext>
            </a:extLst>
          </p:cNvPr>
          <p:cNvSpPr/>
          <p:nvPr/>
        </p:nvSpPr>
        <p:spPr>
          <a:xfrm>
            <a:off x="3022323" y="2456368"/>
            <a:ext cx="207609" cy="207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7" name="Oval 91">
            <a:extLst>
              <a:ext uri="{FF2B5EF4-FFF2-40B4-BE49-F238E27FC236}">
                <a16:creationId xmlns:a16="http://schemas.microsoft.com/office/drawing/2014/main" id="{852C16A6-AE23-49FA-8D6F-A86F45EB2FE2}"/>
              </a:ext>
            </a:extLst>
          </p:cNvPr>
          <p:cNvSpPr/>
          <p:nvPr/>
        </p:nvSpPr>
        <p:spPr>
          <a:xfrm>
            <a:off x="4209771" y="1843165"/>
            <a:ext cx="111312" cy="111420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8" name="Oval 92">
            <a:extLst>
              <a:ext uri="{FF2B5EF4-FFF2-40B4-BE49-F238E27FC236}">
                <a16:creationId xmlns:a16="http://schemas.microsoft.com/office/drawing/2014/main" id="{8BF244AD-402C-4A12-928F-4A8CE8044AA9}"/>
              </a:ext>
            </a:extLst>
          </p:cNvPr>
          <p:cNvSpPr/>
          <p:nvPr/>
        </p:nvSpPr>
        <p:spPr>
          <a:xfrm>
            <a:off x="3586789" y="2643456"/>
            <a:ext cx="153730" cy="153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9" name="Oval 93">
            <a:extLst>
              <a:ext uri="{FF2B5EF4-FFF2-40B4-BE49-F238E27FC236}">
                <a16:creationId xmlns:a16="http://schemas.microsoft.com/office/drawing/2014/main" id="{A16DA78E-2DCC-41D4-A34C-1BA60C26FC51}"/>
              </a:ext>
            </a:extLst>
          </p:cNvPr>
          <p:cNvSpPr/>
          <p:nvPr/>
        </p:nvSpPr>
        <p:spPr>
          <a:xfrm>
            <a:off x="2659306" y="2058431"/>
            <a:ext cx="207609" cy="2078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0" name="Freeform 56">
            <a:extLst>
              <a:ext uri="{FF2B5EF4-FFF2-40B4-BE49-F238E27FC236}">
                <a16:creationId xmlns:a16="http://schemas.microsoft.com/office/drawing/2014/main" id="{2B1B51CE-18F6-4B4F-B213-0315957925AF}"/>
              </a:ext>
            </a:extLst>
          </p:cNvPr>
          <p:cNvSpPr/>
          <p:nvPr/>
        </p:nvSpPr>
        <p:spPr>
          <a:xfrm>
            <a:off x="2130983" y="1407192"/>
            <a:ext cx="561962" cy="561783"/>
          </a:xfrm>
          <a:custGeom>
            <a:avLst/>
            <a:gdLst>
              <a:gd name="connsiteX0" fmla="*/ 0 w 1467533"/>
              <a:gd name="connsiteY0" fmla="*/ 733532 h 1467064"/>
              <a:gd name="connsiteX1" fmla="*/ 733767 w 1467533"/>
              <a:gd name="connsiteY1" fmla="*/ 0 h 1467064"/>
              <a:gd name="connsiteX2" fmla="*/ 1467534 w 1467533"/>
              <a:gd name="connsiteY2" fmla="*/ 733532 h 1467064"/>
              <a:gd name="connsiteX3" fmla="*/ 733767 w 1467533"/>
              <a:gd name="connsiteY3" fmla="*/ 1467064 h 1467064"/>
              <a:gd name="connsiteX4" fmla="*/ 0 w 1467533"/>
              <a:gd name="connsiteY4" fmla="*/ 733532 h 146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7533" h="1467064">
                <a:moveTo>
                  <a:pt x="0" y="733532"/>
                </a:moveTo>
                <a:cubicBezTo>
                  <a:pt x="0" y="328413"/>
                  <a:pt x="328519" y="0"/>
                  <a:pt x="733767" y="0"/>
                </a:cubicBezTo>
                <a:cubicBezTo>
                  <a:pt x="1139015" y="0"/>
                  <a:pt x="1467534" y="328413"/>
                  <a:pt x="1467534" y="733532"/>
                </a:cubicBezTo>
                <a:cubicBezTo>
                  <a:pt x="1467534" y="1138651"/>
                  <a:pt x="1139015" y="1467064"/>
                  <a:pt x="733767" y="1467064"/>
                </a:cubicBezTo>
                <a:cubicBezTo>
                  <a:pt x="328519" y="1467064"/>
                  <a:pt x="0" y="1138651"/>
                  <a:pt x="0" y="73353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3975" tIns="313907" rIns="313975" bIns="313907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000" kern="12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1" name="Oval 95">
            <a:extLst>
              <a:ext uri="{FF2B5EF4-FFF2-40B4-BE49-F238E27FC236}">
                <a16:creationId xmlns:a16="http://schemas.microsoft.com/office/drawing/2014/main" id="{56DCBD0D-AB10-419C-82E9-00794D7E0BE9}"/>
              </a:ext>
            </a:extLst>
          </p:cNvPr>
          <p:cNvSpPr/>
          <p:nvPr/>
        </p:nvSpPr>
        <p:spPr>
          <a:xfrm>
            <a:off x="3230705" y="1268099"/>
            <a:ext cx="153730" cy="1537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2" name="Oval 96">
            <a:extLst>
              <a:ext uri="{FF2B5EF4-FFF2-40B4-BE49-F238E27FC236}">
                <a16:creationId xmlns:a16="http://schemas.microsoft.com/office/drawing/2014/main" id="{D056EEEE-7459-4591-ABE4-F97A7C654E46}"/>
              </a:ext>
            </a:extLst>
          </p:cNvPr>
          <p:cNvSpPr/>
          <p:nvPr/>
        </p:nvSpPr>
        <p:spPr>
          <a:xfrm>
            <a:off x="2345977" y="2238219"/>
            <a:ext cx="423915" cy="4239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000" tIns="72000" rIns="36000" bIns="36000"/>
          <a:lstStyle/>
          <a:p>
            <a:endParaRPr lang="en-IN" sz="14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" name="Freeform 59">
            <a:extLst>
              <a:ext uri="{FF2B5EF4-FFF2-40B4-BE49-F238E27FC236}">
                <a16:creationId xmlns:a16="http://schemas.microsoft.com/office/drawing/2014/main" id="{059B6914-B349-4234-8B7B-AE42DBF176D0}"/>
              </a:ext>
            </a:extLst>
          </p:cNvPr>
          <p:cNvSpPr/>
          <p:nvPr/>
        </p:nvSpPr>
        <p:spPr>
          <a:xfrm>
            <a:off x="4172145" y="1230522"/>
            <a:ext cx="561962" cy="561783"/>
          </a:xfrm>
          <a:custGeom>
            <a:avLst/>
            <a:gdLst>
              <a:gd name="connsiteX0" fmla="*/ 0 w 1467533"/>
              <a:gd name="connsiteY0" fmla="*/ 733532 h 1467064"/>
              <a:gd name="connsiteX1" fmla="*/ 733767 w 1467533"/>
              <a:gd name="connsiteY1" fmla="*/ 0 h 1467064"/>
              <a:gd name="connsiteX2" fmla="*/ 1467534 w 1467533"/>
              <a:gd name="connsiteY2" fmla="*/ 733532 h 1467064"/>
              <a:gd name="connsiteX3" fmla="*/ 733767 w 1467533"/>
              <a:gd name="connsiteY3" fmla="*/ 1467064 h 1467064"/>
              <a:gd name="connsiteX4" fmla="*/ 0 w 1467533"/>
              <a:gd name="connsiteY4" fmla="*/ 733532 h 146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7533" h="1467064">
                <a:moveTo>
                  <a:pt x="0" y="733532"/>
                </a:moveTo>
                <a:cubicBezTo>
                  <a:pt x="0" y="328413"/>
                  <a:pt x="328519" y="0"/>
                  <a:pt x="733767" y="0"/>
                </a:cubicBezTo>
                <a:cubicBezTo>
                  <a:pt x="1139015" y="0"/>
                  <a:pt x="1467534" y="328413"/>
                  <a:pt x="1467534" y="733532"/>
                </a:cubicBezTo>
                <a:cubicBezTo>
                  <a:pt x="1467534" y="1138651"/>
                  <a:pt x="1139015" y="1467064"/>
                  <a:pt x="733767" y="1467064"/>
                </a:cubicBezTo>
                <a:cubicBezTo>
                  <a:pt x="328519" y="1467064"/>
                  <a:pt x="0" y="1138651"/>
                  <a:pt x="0" y="73353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00" tIns="324000" rIns="288000" bIns="21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400" kern="12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4" name="Oval 98">
            <a:extLst>
              <a:ext uri="{FF2B5EF4-FFF2-40B4-BE49-F238E27FC236}">
                <a16:creationId xmlns:a16="http://schemas.microsoft.com/office/drawing/2014/main" id="{209823CE-3C36-4E4A-BFAE-B95790A0072C}"/>
              </a:ext>
            </a:extLst>
          </p:cNvPr>
          <p:cNvSpPr/>
          <p:nvPr/>
        </p:nvSpPr>
        <p:spPr>
          <a:xfrm>
            <a:off x="3867573" y="1695934"/>
            <a:ext cx="153730" cy="153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5" name="Oval 99">
            <a:extLst>
              <a:ext uri="{FF2B5EF4-FFF2-40B4-BE49-F238E27FC236}">
                <a16:creationId xmlns:a16="http://schemas.microsoft.com/office/drawing/2014/main" id="{BCB83DD9-77DD-49A7-814B-0FB65FE0918F}"/>
              </a:ext>
            </a:extLst>
          </p:cNvPr>
          <p:cNvSpPr/>
          <p:nvPr/>
        </p:nvSpPr>
        <p:spPr>
          <a:xfrm>
            <a:off x="2228407" y="2162335"/>
            <a:ext cx="111312" cy="111420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6" name="Oval 100">
            <a:extLst>
              <a:ext uri="{FF2B5EF4-FFF2-40B4-BE49-F238E27FC236}">
                <a16:creationId xmlns:a16="http://schemas.microsoft.com/office/drawing/2014/main" id="{2C7BEFAB-6A58-4742-87DF-B8BBDF075D8C}"/>
              </a:ext>
            </a:extLst>
          </p:cNvPr>
          <p:cNvSpPr/>
          <p:nvPr/>
        </p:nvSpPr>
        <p:spPr>
          <a:xfrm>
            <a:off x="3336936" y="2652274"/>
            <a:ext cx="111312" cy="111420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6B133AF6-8646-4460-9AC7-6175279EA6F7}"/>
              </a:ext>
            </a:extLst>
          </p:cNvPr>
          <p:cNvSpPr/>
          <p:nvPr/>
        </p:nvSpPr>
        <p:spPr>
          <a:xfrm>
            <a:off x="6962824" y="3056026"/>
            <a:ext cx="1285648" cy="1285648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8" name="Rectangle 102">
            <a:extLst>
              <a:ext uri="{FF2B5EF4-FFF2-40B4-BE49-F238E27FC236}">
                <a16:creationId xmlns:a16="http://schemas.microsoft.com/office/drawing/2014/main" id="{1146C0A9-D946-451A-8A72-B6D66C12A936}"/>
              </a:ext>
            </a:extLst>
          </p:cNvPr>
          <p:cNvSpPr/>
          <p:nvPr/>
        </p:nvSpPr>
        <p:spPr>
          <a:xfrm>
            <a:off x="8723691" y="3056025"/>
            <a:ext cx="1285648" cy="1285648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9" name="Rectangle 103">
            <a:extLst>
              <a:ext uri="{FF2B5EF4-FFF2-40B4-BE49-F238E27FC236}">
                <a16:creationId xmlns:a16="http://schemas.microsoft.com/office/drawing/2014/main" id="{35A310EF-B729-4FD5-90A6-A687DA63DD09}"/>
              </a:ext>
            </a:extLst>
          </p:cNvPr>
          <p:cNvSpPr/>
          <p:nvPr/>
        </p:nvSpPr>
        <p:spPr>
          <a:xfrm>
            <a:off x="6962824" y="4741576"/>
            <a:ext cx="1285648" cy="1285648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0" name="Rectangle 104">
            <a:extLst>
              <a:ext uri="{FF2B5EF4-FFF2-40B4-BE49-F238E27FC236}">
                <a16:creationId xmlns:a16="http://schemas.microsoft.com/office/drawing/2014/main" id="{735A8453-8EF4-43D0-9ED4-EBB92B9AEBCE}"/>
              </a:ext>
            </a:extLst>
          </p:cNvPr>
          <p:cNvSpPr/>
          <p:nvPr/>
        </p:nvSpPr>
        <p:spPr>
          <a:xfrm>
            <a:off x="8723691" y="4741575"/>
            <a:ext cx="1285648" cy="1285648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1" name="Freeform 19">
            <a:extLst>
              <a:ext uri="{FF2B5EF4-FFF2-40B4-BE49-F238E27FC236}">
                <a16:creationId xmlns:a16="http://schemas.microsoft.com/office/drawing/2014/main" id="{982B90AE-06EA-4103-9247-AA072D722E9D}"/>
              </a:ext>
            </a:extLst>
          </p:cNvPr>
          <p:cNvSpPr>
            <a:spLocks noEditPoints="1"/>
          </p:cNvSpPr>
          <p:nvPr/>
        </p:nvSpPr>
        <p:spPr bwMode="auto">
          <a:xfrm>
            <a:off x="7364079" y="4966726"/>
            <a:ext cx="483138" cy="352691"/>
          </a:xfrm>
          <a:custGeom>
            <a:avLst/>
            <a:gdLst>
              <a:gd name="T0" fmla="*/ 200 w 220"/>
              <a:gd name="T1" fmla="*/ 0 h 160"/>
              <a:gd name="T2" fmla="*/ 180 w 220"/>
              <a:gd name="T3" fmla="*/ 20 h 160"/>
              <a:gd name="T4" fmla="*/ 188 w 220"/>
              <a:gd name="T5" fmla="*/ 36 h 160"/>
              <a:gd name="T6" fmla="*/ 184 w 220"/>
              <a:gd name="T7" fmla="*/ 34 h 160"/>
              <a:gd name="T8" fmla="*/ 136 w 220"/>
              <a:gd name="T9" fmla="*/ 124 h 160"/>
              <a:gd name="T10" fmla="*/ 124 w 220"/>
              <a:gd name="T11" fmla="*/ 120 h 160"/>
              <a:gd name="T12" fmla="*/ 113 w 220"/>
              <a:gd name="T13" fmla="*/ 123 h 160"/>
              <a:gd name="T14" fmla="*/ 76 w 220"/>
              <a:gd name="T15" fmla="*/ 71 h 160"/>
              <a:gd name="T16" fmla="*/ 80 w 220"/>
              <a:gd name="T17" fmla="*/ 60 h 160"/>
              <a:gd name="T18" fmla="*/ 60 w 220"/>
              <a:gd name="T19" fmla="*/ 40 h 160"/>
              <a:gd name="T20" fmla="*/ 40 w 220"/>
              <a:gd name="T21" fmla="*/ 60 h 160"/>
              <a:gd name="T22" fmla="*/ 43 w 220"/>
              <a:gd name="T23" fmla="*/ 71 h 160"/>
              <a:gd name="T24" fmla="*/ 28 w 220"/>
              <a:gd name="T25" fmla="*/ 90 h 160"/>
              <a:gd name="T26" fmla="*/ 20 w 220"/>
              <a:gd name="T27" fmla="*/ 88 h 160"/>
              <a:gd name="T28" fmla="*/ 0 w 220"/>
              <a:gd name="T29" fmla="*/ 108 h 160"/>
              <a:gd name="T30" fmla="*/ 20 w 220"/>
              <a:gd name="T31" fmla="*/ 128 h 160"/>
              <a:gd name="T32" fmla="*/ 40 w 220"/>
              <a:gd name="T33" fmla="*/ 108 h 160"/>
              <a:gd name="T34" fmla="*/ 35 w 220"/>
              <a:gd name="T35" fmla="*/ 94 h 160"/>
              <a:gd name="T36" fmla="*/ 49 w 220"/>
              <a:gd name="T37" fmla="*/ 77 h 160"/>
              <a:gd name="T38" fmla="*/ 60 w 220"/>
              <a:gd name="T39" fmla="*/ 80 h 160"/>
              <a:gd name="T40" fmla="*/ 71 w 220"/>
              <a:gd name="T41" fmla="*/ 77 h 160"/>
              <a:gd name="T42" fmla="*/ 108 w 220"/>
              <a:gd name="T43" fmla="*/ 129 h 160"/>
              <a:gd name="T44" fmla="*/ 104 w 220"/>
              <a:gd name="T45" fmla="*/ 140 h 160"/>
              <a:gd name="T46" fmla="*/ 124 w 220"/>
              <a:gd name="T47" fmla="*/ 160 h 160"/>
              <a:gd name="T48" fmla="*/ 144 w 220"/>
              <a:gd name="T49" fmla="*/ 140 h 160"/>
              <a:gd name="T50" fmla="*/ 141 w 220"/>
              <a:gd name="T51" fmla="*/ 130 h 160"/>
              <a:gd name="T52" fmla="*/ 191 w 220"/>
              <a:gd name="T53" fmla="*/ 38 h 160"/>
              <a:gd name="T54" fmla="*/ 200 w 220"/>
              <a:gd name="T55" fmla="*/ 40 h 160"/>
              <a:gd name="T56" fmla="*/ 220 w 220"/>
              <a:gd name="T57" fmla="*/ 20 h 160"/>
              <a:gd name="T58" fmla="*/ 200 w 220"/>
              <a:gd name="T59" fmla="*/ 0 h 160"/>
              <a:gd name="T60" fmla="*/ 20 w 220"/>
              <a:gd name="T61" fmla="*/ 120 h 160"/>
              <a:gd name="T62" fmla="*/ 8 w 220"/>
              <a:gd name="T63" fmla="*/ 108 h 160"/>
              <a:gd name="T64" fmla="*/ 20 w 220"/>
              <a:gd name="T65" fmla="*/ 96 h 160"/>
              <a:gd name="T66" fmla="*/ 32 w 220"/>
              <a:gd name="T67" fmla="*/ 108 h 160"/>
              <a:gd name="T68" fmla="*/ 20 w 220"/>
              <a:gd name="T69" fmla="*/ 120 h 160"/>
              <a:gd name="T70" fmla="*/ 60 w 220"/>
              <a:gd name="T71" fmla="*/ 72 h 160"/>
              <a:gd name="T72" fmla="*/ 48 w 220"/>
              <a:gd name="T73" fmla="*/ 60 h 160"/>
              <a:gd name="T74" fmla="*/ 60 w 220"/>
              <a:gd name="T75" fmla="*/ 48 h 160"/>
              <a:gd name="T76" fmla="*/ 72 w 220"/>
              <a:gd name="T77" fmla="*/ 60 h 160"/>
              <a:gd name="T78" fmla="*/ 60 w 220"/>
              <a:gd name="T79" fmla="*/ 72 h 160"/>
              <a:gd name="T80" fmla="*/ 124 w 220"/>
              <a:gd name="T81" fmla="*/ 152 h 160"/>
              <a:gd name="T82" fmla="*/ 112 w 220"/>
              <a:gd name="T83" fmla="*/ 140 h 160"/>
              <a:gd name="T84" fmla="*/ 124 w 220"/>
              <a:gd name="T85" fmla="*/ 128 h 160"/>
              <a:gd name="T86" fmla="*/ 136 w 220"/>
              <a:gd name="T87" fmla="*/ 140 h 160"/>
              <a:gd name="T88" fmla="*/ 124 w 220"/>
              <a:gd name="T89" fmla="*/ 152 h 160"/>
              <a:gd name="T90" fmla="*/ 200 w 220"/>
              <a:gd name="T91" fmla="*/ 32 h 160"/>
              <a:gd name="T92" fmla="*/ 188 w 220"/>
              <a:gd name="T93" fmla="*/ 20 h 160"/>
              <a:gd name="T94" fmla="*/ 200 w 220"/>
              <a:gd name="T95" fmla="*/ 8 h 160"/>
              <a:gd name="T96" fmla="*/ 212 w 220"/>
              <a:gd name="T97" fmla="*/ 20 h 160"/>
              <a:gd name="T98" fmla="*/ 200 w 220"/>
              <a:gd name="T99" fmla="*/ 3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0" h="160">
                <a:moveTo>
                  <a:pt x="200" y="0"/>
                </a:moveTo>
                <a:cubicBezTo>
                  <a:pt x="189" y="0"/>
                  <a:pt x="180" y="9"/>
                  <a:pt x="180" y="20"/>
                </a:cubicBezTo>
                <a:cubicBezTo>
                  <a:pt x="180" y="27"/>
                  <a:pt x="183" y="33"/>
                  <a:pt x="188" y="36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2" y="122"/>
                  <a:pt x="128" y="120"/>
                  <a:pt x="124" y="120"/>
                </a:cubicBezTo>
                <a:cubicBezTo>
                  <a:pt x="120" y="120"/>
                  <a:pt x="116" y="121"/>
                  <a:pt x="113" y="123"/>
                </a:cubicBezTo>
                <a:cubicBezTo>
                  <a:pt x="76" y="71"/>
                  <a:pt x="76" y="71"/>
                  <a:pt x="76" y="71"/>
                </a:cubicBezTo>
                <a:cubicBezTo>
                  <a:pt x="79" y="68"/>
                  <a:pt x="80" y="64"/>
                  <a:pt x="80" y="60"/>
                </a:cubicBezTo>
                <a:cubicBezTo>
                  <a:pt x="80" y="49"/>
                  <a:pt x="71" y="40"/>
                  <a:pt x="60" y="40"/>
                </a:cubicBezTo>
                <a:cubicBezTo>
                  <a:pt x="49" y="40"/>
                  <a:pt x="40" y="49"/>
                  <a:pt x="40" y="60"/>
                </a:cubicBezTo>
                <a:cubicBezTo>
                  <a:pt x="40" y="64"/>
                  <a:pt x="41" y="68"/>
                  <a:pt x="43" y="71"/>
                </a:cubicBezTo>
                <a:cubicBezTo>
                  <a:pt x="28" y="90"/>
                  <a:pt x="28" y="90"/>
                  <a:pt x="28" y="90"/>
                </a:cubicBezTo>
                <a:cubicBezTo>
                  <a:pt x="26" y="89"/>
                  <a:pt x="23" y="88"/>
                  <a:pt x="20" y="88"/>
                </a:cubicBezTo>
                <a:cubicBezTo>
                  <a:pt x="9" y="88"/>
                  <a:pt x="0" y="97"/>
                  <a:pt x="0" y="108"/>
                </a:cubicBezTo>
                <a:cubicBezTo>
                  <a:pt x="0" y="119"/>
                  <a:pt x="9" y="128"/>
                  <a:pt x="20" y="128"/>
                </a:cubicBezTo>
                <a:cubicBezTo>
                  <a:pt x="31" y="128"/>
                  <a:pt x="40" y="119"/>
                  <a:pt x="40" y="108"/>
                </a:cubicBezTo>
                <a:cubicBezTo>
                  <a:pt x="40" y="103"/>
                  <a:pt x="38" y="98"/>
                  <a:pt x="35" y="94"/>
                </a:cubicBezTo>
                <a:cubicBezTo>
                  <a:pt x="49" y="77"/>
                  <a:pt x="49" y="77"/>
                  <a:pt x="49" y="77"/>
                </a:cubicBezTo>
                <a:cubicBezTo>
                  <a:pt x="52" y="79"/>
                  <a:pt x="56" y="80"/>
                  <a:pt x="60" y="80"/>
                </a:cubicBezTo>
                <a:cubicBezTo>
                  <a:pt x="64" y="80"/>
                  <a:pt x="68" y="79"/>
                  <a:pt x="71" y="77"/>
                </a:cubicBezTo>
                <a:cubicBezTo>
                  <a:pt x="108" y="129"/>
                  <a:pt x="108" y="129"/>
                  <a:pt x="108" y="129"/>
                </a:cubicBezTo>
                <a:cubicBezTo>
                  <a:pt x="105" y="132"/>
                  <a:pt x="104" y="136"/>
                  <a:pt x="104" y="140"/>
                </a:cubicBezTo>
                <a:cubicBezTo>
                  <a:pt x="104" y="151"/>
                  <a:pt x="113" y="160"/>
                  <a:pt x="124" y="160"/>
                </a:cubicBezTo>
                <a:cubicBezTo>
                  <a:pt x="135" y="160"/>
                  <a:pt x="144" y="151"/>
                  <a:pt x="144" y="140"/>
                </a:cubicBezTo>
                <a:cubicBezTo>
                  <a:pt x="144" y="136"/>
                  <a:pt x="143" y="133"/>
                  <a:pt x="141" y="130"/>
                </a:cubicBezTo>
                <a:cubicBezTo>
                  <a:pt x="191" y="38"/>
                  <a:pt x="191" y="38"/>
                  <a:pt x="191" y="38"/>
                </a:cubicBezTo>
                <a:cubicBezTo>
                  <a:pt x="194" y="39"/>
                  <a:pt x="197" y="40"/>
                  <a:pt x="200" y="40"/>
                </a:cubicBezTo>
                <a:cubicBezTo>
                  <a:pt x="211" y="40"/>
                  <a:pt x="220" y="31"/>
                  <a:pt x="220" y="20"/>
                </a:cubicBezTo>
                <a:cubicBezTo>
                  <a:pt x="220" y="9"/>
                  <a:pt x="211" y="0"/>
                  <a:pt x="200" y="0"/>
                </a:cubicBezTo>
                <a:close/>
                <a:moveTo>
                  <a:pt x="20" y="120"/>
                </a:moveTo>
                <a:cubicBezTo>
                  <a:pt x="13" y="120"/>
                  <a:pt x="8" y="115"/>
                  <a:pt x="8" y="108"/>
                </a:cubicBezTo>
                <a:cubicBezTo>
                  <a:pt x="8" y="101"/>
                  <a:pt x="13" y="96"/>
                  <a:pt x="20" y="96"/>
                </a:cubicBezTo>
                <a:cubicBezTo>
                  <a:pt x="27" y="96"/>
                  <a:pt x="32" y="101"/>
                  <a:pt x="32" y="108"/>
                </a:cubicBezTo>
                <a:cubicBezTo>
                  <a:pt x="32" y="115"/>
                  <a:pt x="27" y="120"/>
                  <a:pt x="20" y="120"/>
                </a:cubicBezTo>
                <a:close/>
                <a:moveTo>
                  <a:pt x="60" y="72"/>
                </a:moveTo>
                <a:cubicBezTo>
                  <a:pt x="53" y="72"/>
                  <a:pt x="48" y="67"/>
                  <a:pt x="48" y="60"/>
                </a:cubicBezTo>
                <a:cubicBezTo>
                  <a:pt x="48" y="53"/>
                  <a:pt x="53" y="48"/>
                  <a:pt x="60" y="48"/>
                </a:cubicBezTo>
                <a:cubicBezTo>
                  <a:pt x="67" y="48"/>
                  <a:pt x="72" y="53"/>
                  <a:pt x="72" y="60"/>
                </a:cubicBezTo>
                <a:cubicBezTo>
                  <a:pt x="72" y="67"/>
                  <a:pt x="67" y="72"/>
                  <a:pt x="60" y="72"/>
                </a:cubicBezTo>
                <a:close/>
                <a:moveTo>
                  <a:pt x="124" y="152"/>
                </a:moveTo>
                <a:cubicBezTo>
                  <a:pt x="117" y="152"/>
                  <a:pt x="112" y="147"/>
                  <a:pt x="112" y="140"/>
                </a:cubicBezTo>
                <a:cubicBezTo>
                  <a:pt x="112" y="133"/>
                  <a:pt x="117" y="128"/>
                  <a:pt x="124" y="128"/>
                </a:cubicBezTo>
                <a:cubicBezTo>
                  <a:pt x="131" y="128"/>
                  <a:pt x="136" y="133"/>
                  <a:pt x="136" y="140"/>
                </a:cubicBezTo>
                <a:cubicBezTo>
                  <a:pt x="136" y="147"/>
                  <a:pt x="131" y="152"/>
                  <a:pt x="124" y="152"/>
                </a:cubicBezTo>
                <a:close/>
                <a:moveTo>
                  <a:pt x="200" y="32"/>
                </a:moveTo>
                <a:cubicBezTo>
                  <a:pt x="193" y="32"/>
                  <a:pt x="188" y="27"/>
                  <a:pt x="188" y="20"/>
                </a:cubicBezTo>
                <a:cubicBezTo>
                  <a:pt x="188" y="13"/>
                  <a:pt x="193" y="8"/>
                  <a:pt x="200" y="8"/>
                </a:cubicBezTo>
                <a:cubicBezTo>
                  <a:pt x="207" y="8"/>
                  <a:pt x="212" y="13"/>
                  <a:pt x="212" y="20"/>
                </a:cubicBezTo>
                <a:cubicBezTo>
                  <a:pt x="212" y="27"/>
                  <a:pt x="207" y="32"/>
                  <a:pt x="20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2" name="Freeform 31">
            <a:extLst>
              <a:ext uri="{FF2B5EF4-FFF2-40B4-BE49-F238E27FC236}">
                <a16:creationId xmlns:a16="http://schemas.microsoft.com/office/drawing/2014/main" id="{58FD068E-9C32-4976-81B6-E50CE13533C7}"/>
              </a:ext>
            </a:extLst>
          </p:cNvPr>
          <p:cNvSpPr>
            <a:spLocks noEditPoints="1"/>
          </p:cNvSpPr>
          <p:nvPr/>
        </p:nvSpPr>
        <p:spPr bwMode="auto">
          <a:xfrm>
            <a:off x="9173260" y="4948607"/>
            <a:ext cx="386511" cy="388928"/>
          </a:xfrm>
          <a:custGeom>
            <a:avLst/>
            <a:gdLst>
              <a:gd name="T0" fmla="*/ 160 w 160"/>
              <a:gd name="T1" fmla="*/ 155 h 161"/>
              <a:gd name="T2" fmla="*/ 114 w 160"/>
              <a:gd name="T3" fmla="*/ 109 h 161"/>
              <a:gd name="T4" fmla="*/ 153 w 160"/>
              <a:gd name="T5" fmla="*/ 70 h 161"/>
              <a:gd name="T6" fmla="*/ 126 w 160"/>
              <a:gd name="T7" fmla="*/ 44 h 161"/>
              <a:gd name="T8" fmla="*/ 101 w 160"/>
              <a:gd name="T9" fmla="*/ 70 h 161"/>
              <a:gd name="T10" fmla="*/ 59 w 160"/>
              <a:gd name="T11" fmla="*/ 28 h 161"/>
              <a:gd name="T12" fmla="*/ 70 w 160"/>
              <a:gd name="T13" fmla="*/ 18 h 161"/>
              <a:gd name="T14" fmla="*/ 52 w 160"/>
              <a:gd name="T15" fmla="*/ 0 h 161"/>
              <a:gd name="T16" fmla="*/ 0 w 160"/>
              <a:gd name="T17" fmla="*/ 52 h 161"/>
              <a:gd name="T18" fmla="*/ 18 w 160"/>
              <a:gd name="T19" fmla="*/ 70 h 161"/>
              <a:gd name="T20" fmla="*/ 28 w 160"/>
              <a:gd name="T21" fmla="*/ 59 h 161"/>
              <a:gd name="T22" fmla="*/ 70 w 160"/>
              <a:gd name="T23" fmla="*/ 101 h 161"/>
              <a:gd name="T24" fmla="*/ 43 w 160"/>
              <a:gd name="T25" fmla="*/ 127 h 161"/>
              <a:gd name="T26" fmla="*/ 70 w 160"/>
              <a:gd name="T27" fmla="*/ 153 h 161"/>
              <a:gd name="T28" fmla="*/ 108 w 160"/>
              <a:gd name="T29" fmla="*/ 114 h 161"/>
              <a:gd name="T30" fmla="*/ 155 w 160"/>
              <a:gd name="T31" fmla="*/ 161 h 161"/>
              <a:gd name="T32" fmla="*/ 160 w 160"/>
              <a:gd name="T33" fmla="*/ 155 h 161"/>
              <a:gd name="T34" fmla="*/ 18 w 160"/>
              <a:gd name="T35" fmla="*/ 59 h 161"/>
              <a:gd name="T36" fmla="*/ 10 w 160"/>
              <a:gd name="T37" fmla="*/ 52 h 161"/>
              <a:gd name="T38" fmla="*/ 52 w 160"/>
              <a:gd name="T39" fmla="*/ 10 h 161"/>
              <a:gd name="T40" fmla="*/ 59 w 160"/>
              <a:gd name="T41" fmla="*/ 18 h 161"/>
              <a:gd name="T42" fmla="*/ 38 w 160"/>
              <a:gd name="T43" fmla="*/ 39 h 161"/>
              <a:gd name="T44" fmla="*/ 23 w 160"/>
              <a:gd name="T45" fmla="*/ 55 h 161"/>
              <a:gd name="T46" fmla="*/ 23 w 160"/>
              <a:gd name="T47" fmla="*/ 55 h 161"/>
              <a:gd name="T48" fmla="*/ 18 w 160"/>
              <a:gd name="T49" fmla="*/ 59 h 161"/>
              <a:gd name="T50" fmla="*/ 33 w 160"/>
              <a:gd name="T51" fmla="*/ 55 h 161"/>
              <a:gd name="T52" fmla="*/ 54 w 160"/>
              <a:gd name="T53" fmla="*/ 34 h 161"/>
              <a:gd name="T54" fmla="*/ 95 w 160"/>
              <a:gd name="T55" fmla="*/ 75 h 161"/>
              <a:gd name="T56" fmla="*/ 79 w 160"/>
              <a:gd name="T57" fmla="*/ 91 h 161"/>
              <a:gd name="T58" fmla="*/ 74 w 160"/>
              <a:gd name="T59" fmla="*/ 96 h 161"/>
              <a:gd name="T60" fmla="*/ 33 w 160"/>
              <a:gd name="T61" fmla="*/ 55 h 161"/>
              <a:gd name="T62" fmla="*/ 54 w 160"/>
              <a:gd name="T63" fmla="*/ 127 h 161"/>
              <a:gd name="T64" fmla="*/ 74 w 160"/>
              <a:gd name="T65" fmla="*/ 106 h 161"/>
              <a:gd name="T66" fmla="*/ 74 w 160"/>
              <a:gd name="T67" fmla="*/ 106 h 161"/>
              <a:gd name="T68" fmla="*/ 92 w 160"/>
              <a:gd name="T69" fmla="*/ 89 h 161"/>
              <a:gd name="T70" fmla="*/ 126 w 160"/>
              <a:gd name="T71" fmla="*/ 55 h 161"/>
              <a:gd name="T72" fmla="*/ 142 w 160"/>
              <a:gd name="T73" fmla="*/ 70 h 161"/>
              <a:gd name="T74" fmla="*/ 70 w 160"/>
              <a:gd name="T75" fmla="*/ 142 h 161"/>
              <a:gd name="T76" fmla="*/ 54 w 160"/>
              <a:gd name="T77" fmla="*/ 12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" h="161">
                <a:moveTo>
                  <a:pt x="160" y="155"/>
                </a:moveTo>
                <a:lnTo>
                  <a:pt x="114" y="109"/>
                </a:lnTo>
                <a:lnTo>
                  <a:pt x="153" y="70"/>
                </a:lnTo>
                <a:lnTo>
                  <a:pt x="126" y="44"/>
                </a:lnTo>
                <a:lnTo>
                  <a:pt x="101" y="70"/>
                </a:lnTo>
                <a:lnTo>
                  <a:pt x="59" y="28"/>
                </a:lnTo>
                <a:lnTo>
                  <a:pt x="70" y="18"/>
                </a:lnTo>
                <a:lnTo>
                  <a:pt x="52" y="0"/>
                </a:lnTo>
                <a:lnTo>
                  <a:pt x="0" y="52"/>
                </a:lnTo>
                <a:lnTo>
                  <a:pt x="18" y="70"/>
                </a:lnTo>
                <a:lnTo>
                  <a:pt x="28" y="59"/>
                </a:lnTo>
                <a:lnTo>
                  <a:pt x="70" y="101"/>
                </a:lnTo>
                <a:lnTo>
                  <a:pt x="43" y="127"/>
                </a:lnTo>
                <a:lnTo>
                  <a:pt x="70" y="153"/>
                </a:lnTo>
                <a:lnTo>
                  <a:pt x="108" y="114"/>
                </a:lnTo>
                <a:lnTo>
                  <a:pt x="155" y="161"/>
                </a:lnTo>
                <a:lnTo>
                  <a:pt x="160" y="155"/>
                </a:lnTo>
                <a:close/>
                <a:moveTo>
                  <a:pt x="18" y="59"/>
                </a:moveTo>
                <a:lnTo>
                  <a:pt x="10" y="52"/>
                </a:lnTo>
                <a:lnTo>
                  <a:pt x="52" y="10"/>
                </a:lnTo>
                <a:lnTo>
                  <a:pt x="59" y="18"/>
                </a:lnTo>
                <a:lnTo>
                  <a:pt x="38" y="39"/>
                </a:lnTo>
                <a:lnTo>
                  <a:pt x="23" y="55"/>
                </a:lnTo>
                <a:lnTo>
                  <a:pt x="23" y="55"/>
                </a:lnTo>
                <a:lnTo>
                  <a:pt x="18" y="59"/>
                </a:lnTo>
                <a:close/>
                <a:moveTo>
                  <a:pt x="33" y="55"/>
                </a:moveTo>
                <a:lnTo>
                  <a:pt x="54" y="34"/>
                </a:lnTo>
                <a:lnTo>
                  <a:pt x="95" y="75"/>
                </a:lnTo>
                <a:lnTo>
                  <a:pt x="79" y="91"/>
                </a:lnTo>
                <a:lnTo>
                  <a:pt x="74" y="96"/>
                </a:lnTo>
                <a:lnTo>
                  <a:pt x="33" y="55"/>
                </a:lnTo>
                <a:close/>
                <a:moveTo>
                  <a:pt x="54" y="127"/>
                </a:moveTo>
                <a:lnTo>
                  <a:pt x="74" y="106"/>
                </a:lnTo>
                <a:lnTo>
                  <a:pt x="74" y="106"/>
                </a:lnTo>
                <a:lnTo>
                  <a:pt x="92" y="89"/>
                </a:lnTo>
                <a:lnTo>
                  <a:pt x="126" y="55"/>
                </a:lnTo>
                <a:lnTo>
                  <a:pt x="142" y="70"/>
                </a:lnTo>
                <a:lnTo>
                  <a:pt x="70" y="142"/>
                </a:lnTo>
                <a:lnTo>
                  <a:pt x="54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1F35066F-7377-44B8-A6CF-F0D1B603D6D7}"/>
              </a:ext>
            </a:extLst>
          </p:cNvPr>
          <p:cNvSpPr>
            <a:spLocks noEditPoints="1"/>
          </p:cNvSpPr>
          <p:nvPr/>
        </p:nvSpPr>
        <p:spPr bwMode="auto">
          <a:xfrm>
            <a:off x="9112868" y="3289330"/>
            <a:ext cx="507295" cy="367185"/>
          </a:xfrm>
          <a:custGeom>
            <a:avLst/>
            <a:gdLst>
              <a:gd name="T0" fmla="*/ 195 w 210"/>
              <a:gd name="T1" fmla="*/ 73 h 152"/>
              <a:gd name="T2" fmla="*/ 197 w 210"/>
              <a:gd name="T3" fmla="*/ 72 h 152"/>
              <a:gd name="T4" fmla="*/ 71 w 210"/>
              <a:gd name="T5" fmla="*/ 0 h 152"/>
              <a:gd name="T6" fmla="*/ 16 w 210"/>
              <a:gd name="T7" fmla="*/ 24 h 152"/>
              <a:gd name="T8" fmla="*/ 16 w 210"/>
              <a:gd name="T9" fmla="*/ 24 h 152"/>
              <a:gd name="T10" fmla="*/ 0 w 210"/>
              <a:gd name="T11" fmla="*/ 60 h 152"/>
              <a:gd name="T12" fmla="*/ 140 w 210"/>
              <a:gd name="T13" fmla="*/ 152 h 152"/>
              <a:gd name="T14" fmla="*/ 210 w 210"/>
              <a:gd name="T15" fmla="*/ 95 h 152"/>
              <a:gd name="T16" fmla="*/ 195 w 210"/>
              <a:gd name="T17" fmla="*/ 73 h 152"/>
              <a:gd name="T18" fmla="*/ 70 w 210"/>
              <a:gd name="T19" fmla="*/ 8 h 152"/>
              <a:gd name="T20" fmla="*/ 183 w 210"/>
              <a:gd name="T21" fmla="*/ 72 h 152"/>
              <a:gd name="T22" fmla="*/ 147 w 210"/>
              <a:gd name="T23" fmla="*/ 96 h 152"/>
              <a:gd name="T24" fmla="*/ 31 w 210"/>
              <a:gd name="T25" fmla="*/ 24 h 152"/>
              <a:gd name="T26" fmla="*/ 70 w 210"/>
              <a:gd name="T27" fmla="*/ 8 h 152"/>
              <a:gd name="T28" fmla="*/ 10 w 210"/>
              <a:gd name="T29" fmla="*/ 57 h 152"/>
              <a:gd name="T30" fmla="*/ 22 w 210"/>
              <a:gd name="T31" fmla="*/ 28 h 152"/>
              <a:gd name="T32" fmla="*/ 144 w 210"/>
              <a:gd name="T33" fmla="*/ 103 h 152"/>
              <a:gd name="T34" fmla="*/ 140 w 210"/>
              <a:gd name="T35" fmla="*/ 144 h 152"/>
              <a:gd name="T36" fmla="*/ 10 w 210"/>
              <a:gd name="T37" fmla="*/ 57 h 152"/>
              <a:gd name="T38" fmla="*/ 151 w 210"/>
              <a:gd name="T39" fmla="*/ 103 h 152"/>
              <a:gd name="T40" fmla="*/ 188 w 210"/>
              <a:gd name="T41" fmla="*/ 76 h 152"/>
              <a:gd name="T42" fmla="*/ 200 w 210"/>
              <a:gd name="T43" fmla="*/ 95 h 152"/>
              <a:gd name="T44" fmla="*/ 147 w 210"/>
              <a:gd name="T45" fmla="*/ 137 h 152"/>
              <a:gd name="T46" fmla="*/ 151 w 210"/>
              <a:gd name="T47" fmla="*/ 10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0" h="152">
                <a:moveTo>
                  <a:pt x="195" y="73"/>
                </a:moveTo>
                <a:lnTo>
                  <a:pt x="197" y="72"/>
                </a:lnTo>
                <a:lnTo>
                  <a:pt x="71" y="0"/>
                </a:lnTo>
                <a:lnTo>
                  <a:pt x="16" y="24"/>
                </a:lnTo>
                <a:lnTo>
                  <a:pt x="16" y="24"/>
                </a:lnTo>
                <a:lnTo>
                  <a:pt x="0" y="60"/>
                </a:lnTo>
                <a:lnTo>
                  <a:pt x="140" y="152"/>
                </a:lnTo>
                <a:lnTo>
                  <a:pt x="210" y="95"/>
                </a:lnTo>
                <a:lnTo>
                  <a:pt x="195" y="73"/>
                </a:lnTo>
                <a:close/>
                <a:moveTo>
                  <a:pt x="70" y="8"/>
                </a:moveTo>
                <a:lnTo>
                  <a:pt x="183" y="72"/>
                </a:lnTo>
                <a:lnTo>
                  <a:pt x="147" y="96"/>
                </a:lnTo>
                <a:lnTo>
                  <a:pt x="31" y="24"/>
                </a:lnTo>
                <a:lnTo>
                  <a:pt x="70" y="8"/>
                </a:lnTo>
                <a:close/>
                <a:moveTo>
                  <a:pt x="10" y="57"/>
                </a:moveTo>
                <a:lnTo>
                  <a:pt x="22" y="28"/>
                </a:lnTo>
                <a:lnTo>
                  <a:pt x="144" y="103"/>
                </a:lnTo>
                <a:lnTo>
                  <a:pt x="140" y="144"/>
                </a:lnTo>
                <a:lnTo>
                  <a:pt x="10" y="57"/>
                </a:lnTo>
                <a:close/>
                <a:moveTo>
                  <a:pt x="151" y="103"/>
                </a:moveTo>
                <a:lnTo>
                  <a:pt x="188" y="76"/>
                </a:lnTo>
                <a:lnTo>
                  <a:pt x="200" y="95"/>
                </a:lnTo>
                <a:lnTo>
                  <a:pt x="147" y="137"/>
                </a:lnTo>
                <a:lnTo>
                  <a:pt x="151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4" name="Freeform 63">
            <a:extLst>
              <a:ext uri="{FF2B5EF4-FFF2-40B4-BE49-F238E27FC236}">
                <a16:creationId xmlns:a16="http://schemas.microsoft.com/office/drawing/2014/main" id="{DFFAF9F2-5A4A-44A8-8C54-19607A4FBEF3}"/>
              </a:ext>
            </a:extLst>
          </p:cNvPr>
          <p:cNvSpPr>
            <a:spLocks noEditPoints="1"/>
          </p:cNvSpPr>
          <p:nvPr/>
        </p:nvSpPr>
        <p:spPr bwMode="auto">
          <a:xfrm>
            <a:off x="7393067" y="3265173"/>
            <a:ext cx="425162" cy="415499"/>
          </a:xfrm>
          <a:custGeom>
            <a:avLst/>
            <a:gdLst>
              <a:gd name="T0" fmla="*/ 185 w 193"/>
              <a:gd name="T1" fmla="*/ 29 h 188"/>
              <a:gd name="T2" fmla="*/ 186 w 193"/>
              <a:gd name="T3" fmla="*/ 28 h 188"/>
              <a:gd name="T4" fmla="*/ 158 w 193"/>
              <a:gd name="T5" fmla="*/ 0 h 188"/>
              <a:gd name="T6" fmla="*/ 29 w 193"/>
              <a:gd name="T7" fmla="*/ 131 h 188"/>
              <a:gd name="T8" fmla="*/ 28 w 193"/>
              <a:gd name="T9" fmla="*/ 131 h 188"/>
              <a:gd name="T10" fmla="*/ 0 w 193"/>
              <a:gd name="T11" fmla="*/ 188 h 188"/>
              <a:gd name="T12" fmla="*/ 56 w 193"/>
              <a:gd name="T13" fmla="*/ 160 h 188"/>
              <a:gd name="T14" fmla="*/ 180 w 193"/>
              <a:gd name="T15" fmla="*/ 34 h 188"/>
              <a:gd name="T16" fmla="*/ 184 w 193"/>
              <a:gd name="T17" fmla="*/ 47 h 188"/>
              <a:gd name="T18" fmla="*/ 175 w 193"/>
              <a:gd name="T19" fmla="*/ 56 h 188"/>
              <a:gd name="T20" fmla="*/ 165 w 193"/>
              <a:gd name="T21" fmla="*/ 61 h 188"/>
              <a:gd name="T22" fmla="*/ 135 w 193"/>
              <a:gd name="T23" fmla="*/ 86 h 188"/>
              <a:gd name="T24" fmla="*/ 121 w 193"/>
              <a:gd name="T25" fmla="*/ 105 h 188"/>
              <a:gd name="T26" fmla="*/ 127 w 193"/>
              <a:gd name="T27" fmla="*/ 111 h 188"/>
              <a:gd name="T28" fmla="*/ 141 w 193"/>
              <a:gd name="T29" fmla="*/ 90 h 188"/>
              <a:gd name="T30" fmla="*/ 168 w 193"/>
              <a:gd name="T31" fmla="*/ 69 h 188"/>
              <a:gd name="T32" fmla="*/ 179 w 193"/>
              <a:gd name="T33" fmla="*/ 63 h 188"/>
              <a:gd name="T34" fmla="*/ 192 w 193"/>
              <a:gd name="T35" fmla="*/ 48 h 188"/>
              <a:gd name="T36" fmla="*/ 185 w 193"/>
              <a:gd name="T37" fmla="*/ 29 h 188"/>
              <a:gd name="T38" fmla="*/ 18 w 193"/>
              <a:gd name="T39" fmla="*/ 170 h 188"/>
              <a:gd name="T40" fmla="*/ 31 w 193"/>
              <a:gd name="T41" fmla="*/ 144 h 188"/>
              <a:gd name="T42" fmla="*/ 43 w 193"/>
              <a:gd name="T43" fmla="*/ 157 h 188"/>
              <a:gd name="T44" fmla="*/ 18 w 193"/>
              <a:gd name="T45" fmla="*/ 170 h 188"/>
              <a:gd name="T46" fmla="*/ 51 w 193"/>
              <a:gd name="T47" fmla="*/ 153 h 188"/>
              <a:gd name="T48" fmla="*/ 51 w 193"/>
              <a:gd name="T49" fmla="*/ 153 h 188"/>
              <a:gd name="T50" fmla="*/ 34 w 193"/>
              <a:gd name="T51" fmla="*/ 137 h 188"/>
              <a:gd name="T52" fmla="*/ 35 w 193"/>
              <a:gd name="T53" fmla="*/ 136 h 188"/>
              <a:gd name="T54" fmla="*/ 158 w 193"/>
              <a:gd name="T55" fmla="*/ 11 h 188"/>
              <a:gd name="T56" fmla="*/ 174 w 193"/>
              <a:gd name="T57" fmla="*/ 28 h 188"/>
              <a:gd name="T58" fmla="*/ 51 w 193"/>
              <a:gd name="T59" fmla="*/ 153 h 188"/>
              <a:gd name="T60" fmla="*/ 34 w 193"/>
              <a:gd name="T61" fmla="*/ 188 h 188"/>
              <a:gd name="T62" fmla="*/ 165 w 193"/>
              <a:gd name="T63" fmla="*/ 188 h 188"/>
              <a:gd name="T64" fmla="*/ 165 w 193"/>
              <a:gd name="T65" fmla="*/ 180 h 188"/>
              <a:gd name="T66" fmla="*/ 34 w 193"/>
              <a:gd name="T67" fmla="*/ 180 h 188"/>
              <a:gd name="T68" fmla="*/ 34 w 193"/>
              <a:gd name="T6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3" h="188">
                <a:moveTo>
                  <a:pt x="185" y="29"/>
                </a:moveTo>
                <a:cubicBezTo>
                  <a:pt x="186" y="28"/>
                  <a:pt x="186" y="28"/>
                  <a:pt x="186" y="28"/>
                </a:cubicBezTo>
                <a:cubicBezTo>
                  <a:pt x="158" y="0"/>
                  <a:pt x="158" y="0"/>
                  <a:pt x="158" y="0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0" y="188"/>
                  <a:pt x="0" y="188"/>
                  <a:pt x="0" y="188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180" y="34"/>
                  <a:pt x="180" y="34"/>
                  <a:pt x="180" y="34"/>
                </a:cubicBezTo>
                <a:cubicBezTo>
                  <a:pt x="182" y="37"/>
                  <a:pt x="185" y="42"/>
                  <a:pt x="184" y="47"/>
                </a:cubicBezTo>
                <a:cubicBezTo>
                  <a:pt x="183" y="50"/>
                  <a:pt x="181" y="54"/>
                  <a:pt x="175" y="56"/>
                </a:cubicBezTo>
                <a:cubicBezTo>
                  <a:pt x="171" y="58"/>
                  <a:pt x="168" y="60"/>
                  <a:pt x="165" y="61"/>
                </a:cubicBezTo>
                <a:cubicBezTo>
                  <a:pt x="151" y="68"/>
                  <a:pt x="144" y="71"/>
                  <a:pt x="135" y="86"/>
                </a:cubicBezTo>
                <a:cubicBezTo>
                  <a:pt x="124" y="102"/>
                  <a:pt x="121" y="105"/>
                  <a:pt x="121" y="105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27" y="111"/>
                  <a:pt x="130" y="107"/>
                  <a:pt x="141" y="90"/>
                </a:cubicBezTo>
                <a:cubicBezTo>
                  <a:pt x="150" y="77"/>
                  <a:pt x="154" y="75"/>
                  <a:pt x="168" y="69"/>
                </a:cubicBezTo>
                <a:cubicBezTo>
                  <a:pt x="171" y="67"/>
                  <a:pt x="175" y="65"/>
                  <a:pt x="179" y="63"/>
                </a:cubicBezTo>
                <a:cubicBezTo>
                  <a:pt x="186" y="60"/>
                  <a:pt x="191" y="54"/>
                  <a:pt x="192" y="48"/>
                </a:cubicBezTo>
                <a:cubicBezTo>
                  <a:pt x="193" y="40"/>
                  <a:pt x="189" y="33"/>
                  <a:pt x="185" y="29"/>
                </a:cubicBezTo>
                <a:close/>
                <a:moveTo>
                  <a:pt x="18" y="170"/>
                </a:moveTo>
                <a:cubicBezTo>
                  <a:pt x="31" y="144"/>
                  <a:pt x="31" y="144"/>
                  <a:pt x="31" y="144"/>
                </a:cubicBezTo>
                <a:cubicBezTo>
                  <a:pt x="43" y="157"/>
                  <a:pt x="43" y="157"/>
                  <a:pt x="43" y="157"/>
                </a:cubicBezTo>
                <a:lnTo>
                  <a:pt x="18" y="170"/>
                </a:lnTo>
                <a:close/>
                <a:moveTo>
                  <a:pt x="51" y="153"/>
                </a:moveTo>
                <a:cubicBezTo>
                  <a:pt x="51" y="153"/>
                  <a:pt x="51" y="153"/>
                  <a:pt x="51" y="153"/>
                </a:cubicBezTo>
                <a:cubicBezTo>
                  <a:pt x="34" y="137"/>
                  <a:pt x="34" y="137"/>
                  <a:pt x="34" y="137"/>
                </a:cubicBezTo>
                <a:cubicBezTo>
                  <a:pt x="35" y="136"/>
                  <a:pt x="35" y="136"/>
                  <a:pt x="35" y="136"/>
                </a:cubicBezTo>
                <a:cubicBezTo>
                  <a:pt x="158" y="11"/>
                  <a:pt x="158" y="11"/>
                  <a:pt x="158" y="11"/>
                </a:cubicBezTo>
                <a:cubicBezTo>
                  <a:pt x="174" y="28"/>
                  <a:pt x="174" y="28"/>
                  <a:pt x="174" y="28"/>
                </a:cubicBezTo>
                <a:lnTo>
                  <a:pt x="51" y="153"/>
                </a:lnTo>
                <a:close/>
                <a:moveTo>
                  <a:pt x="34" y="188"/>
                </a:moveTo>
                <a:cubicBezTo>
                  <a:pt x="165" y="188"/>
                  <a:pt x="165" y="188"/>
                  <a:pt x="165" y="188"/>
                </a:cubicBezTo>
                <a:cubicBezTo>
                  <a:pt x="165" y="180"/>
                  <a:pt x="165" y="180"/>
                  <a:pt x="165" y="180"/>
                </a:cubicBezTo>
                <a:cubicBezTo>
                  <a:pt x="34" y="180"/>
                  <a:pt x="34" y="180"/>
                  <a:pt x="34" y="180"/>
                </a:cubicBezTo>
                <a:lnTo>
                  <a:pt x="34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5" name="TextBox 109">
            <a:extLst>
              <a:ext uri="{FF2B5EF4-FFF2-40B4-BE49-F238E27FC236}">
                <a16:creationId xmlns:a16="http://schemas.microsoft.com/office/drawing/2014/main" id="{C6E882C0-C0AE-4D90-8809-C5386F1A42AC}"/>
              </a:ext>
            </a:extLst>
          </p:cNvPr>
          <p:cNvSpPr txBox="1"/>
          <p:nvPr/>
        </p:nvSpPr>
        <p:spPr>
          <a:xfrm>
            <a:off x="7004540" y="3835545"/>
            <a:ext cx="120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25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sym typeface="Century Gothic" panose="020B0502020202020204" pitchFamily="34" charset="0"/>
              </a:rPr>
              <a:t>此处添加详细文本描述</a:t>
            </a:r>
            <a:endParaRPr lang="en-US" sz="1100" dirty="0">
              <a:solidFill>
                <a:schemeClr val="bg1"/>
              </a:solidFill>
              <a:sym typeface="Century Gothic" panose="020B0502020202020204" pitchFamily="34" charset="0"/>
            </a:endParaRPr>
          </a:p>
        </p:txBody>
      </p:sp>
      <p:sp>
        <p:nvSpPr>
          <p:cNvPr id="46" name="TextBox 110">
            <a:extLst>
              <a:ext uri="{FF2B5EF4-FFF2-40B4-BE49-F238E27FC236}">
                <a16:creationId xmlns:a16="http://schemas.microsoft.com/office/drawing/2014/main" id="{EA70893D-C472-46B9-9886-B4213D01915D}"/>
              </a:ext>
            </a:extLst>
          </p:cNvPr>
          <p:cNvSpPr txBox="1"/>
          <p:nvPr/>
        </p:nvSpPr>
        <p:spPr>
          <a:xfrm>
            <a:off x="8785868" y="3829329"/>
            <a:ext cx="1181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entury Gothic" panose="020B0502020202020204" pitchFamily="34" charset="0"/>
              </a:rPr>
              <a:t>此处添加详细文本描述</a:t>
            </a:r>
            <a:endParaRPr lang="en-US" dirty="0">
              <a:solidFill>
                <a:schemeClr val="bg1"/>
              </a:solidFill>
              <a:sym typeface="Century Gothic" panose="020B0502020202020204" pitchFamily="34" charset="0"/>
            </a:endParaRPr>
          </a:p>
        </p:txBody>
      </p:sp>
      <p:sp>
        <p:nvSpPr>
          <p:cNvPr id="47" name="TextBox 111">
            <a:extLst>
              <a:ext uri="{FF2B5EF4-FFF2-40B4-BE49-F238E27FC236}">
                <a16:creationId xmlns:a16="http://schemas.microsoft.com/office/drawing/2014/main" id="{D9607803-69E6-4E05-8828-C8EEE762822B}"/>
              </a:ext>
            </a:extLst>
          </p:cNvPr>
          <p:cNvSpPr txBox="1"/>
          <p:nvPr/>
        </p:nvSpPr>
        <p:spPr>
          <a:xfrm>
            <a:off x="7004540" y="5529406"/>
            <a:ext cx="120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entury Gothic" panose="020B0502020202020204" pitchFamily="34" charset="0"/>
              </a:rPr>
              <a:t>此处添加详细文本描述</a:t>
            </a:r>
            <a:endParaRPr lang="en-US" dirty="0">
              <a:solidFill>
                <a:schemeClr val="bg1"/>
              </a:solidFill>
              <a:sym typeface="Century Gothic" panose="020B0502020202020204" pitchFamily="34" charset="0"/>
            </a:endParaRPr>
          </a:p>
        </p:txBody>
      </p:sp>
      <p:sp>
        <p:nvSpPr>
          <p:cNvPr id="48" name="TextBox 112">
            <a:extLst>
              <a:ext uri="{FF2B5EF4-FFF2-40B4-BE49-F238E27FC236}">
                <a16:creationId xmlns:a16="http://schemas.microsoft.com/office/drawing/2014/main" id="{96B1B086-B32B-42BD-A3BA-EC59CCF0C69E}"/>
              </a:ext>
            </a:extLst>
          </p:cNvPr>
          <p:cNvSpPr txBox="1"/>
          <p:nvPr/>
        </p:nvSpPr>
        <p:spPr>
          <a:xfrm>
            <a:off x="8765407" y="5529406"/>
            <a:ext cx="1202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Century Gothic" panose="020B0502020202020204" pitchFamily="34" charset="0"/>
              </a:rPr>
              <a:t>此处添加详细文本描述</a:t>
            </a:r>
            <a:endParaRPr lang="en-US" dirty="0">
              <a:solidFill>
                <a:schemeClr val="bg1"/>
              </a:solidFill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5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3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浅色&#10;&#10;自动生成的说明">
            <a:extLst>
              <a:ext uri="{FF2B5EF4-FFF2-40B4-BE49-F238E27FC236}">
                <a16:creationId xmlns:a16="http://schemas.microsoft.com/office/drawing/2014/main" id="{9F263623-29A0-42B6-8C67-138247B26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"/>
            <a:ext cx="12192000" cy="6857497"/>
          </a:xfrm>
          <a:prstGeom prst="rect">
            <a:avLst/>
          </a:prstGeom>
        </p:spPr>
      </p:pic>
      <p:grpSp>
        <p:nvGrpSpPr>
          <p:cNvPr id="10" name="Group 10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>
            <a:extLst>
              <a:ext uri="{FF2B5EF4-FFF2-40B4-BE49-F238E27FC236}">
                <a16:creationId xmlns:a16="http://schemas.microsoft.com/office/drawing/2014/main" id="{8B5EC135-8042-472C-B885-2F92CC8DF20D}"/>
              </a:ext>
            </a:extLst>
          </p:cNvPr>
          <p:cNvGrpSpPr/>
          <p:nvPr/>
        </p:nvGrpSpPr>
        <p:grpSpPr>
          <a:xfrm>
            <a:off x="2515526" y="4246537"/>
            <a:ext cx="1706377" cy="217489"/>
            <a:chOff x="1065398" y="5096755"/>
            <a:chExt cx="1797673" cy="229125"/>
          </a:xfrm>
          <a:solidFill>
            <a:schemeClr val="bg1"/>
          </a:solidFill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942FD6B5-6976-4631-A586-94BC5FB5E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398" y="5119101"/>
              <a:ext cx="230384" cy="184433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BC38E283-3A95-4BFE-94E8-F7DD9949B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0686" y="5123821"/>
              <a:ext cx="234791" cy="174992"/>
            </a:xfrm>
            <a:custGeom>
              <a:avLst/>
              <a:gdLst>
                <a:gd name="T0" fmla="*/ 184 w 204"/>
                <a:gd name="T1" fmla="*/ 0 h 152"/>
                <a:gd name="T2" fmla="*/ 20 w 204"/>
                <a:gd name="T3" fmla="*/ 0 h 152"/>
                <a:gd name="T4" fmla="*/ 0 w 204"/>
                <a:gd name="T5" fmla="*/ 20 h 152"/>
                <a:gd name="T6" fmla="*/ 0 w 204"/>
                <a:gd name="T7" fmla="*/ 132 h 152"/>
                <a:gd name="T8" fmla="*/ 20 w 204"/>
                <a:gd name="T9" fmla="*/ 152 h 152"/>
                <a:gd name="T10" fmla="*/ 184 w 204"/>
                <a:gd name="T11" fmla="*/ 152 h 152"/>
                <a:gd name="T12" fmla="*/ 204 w 204"/>
                <a:gd name="T13" fmla="*/ 132 h 152"/>
                <a:gd name="T14" fmla="*/ 204 w 204"/>
                <a:gd name="T15" fmla="*/ 20 h 152"/>
                <a:gd name="T16" fmla="*/ 184 w 204"/>
                <a:gd name="T17" fmla="*/ 0 h 152"/>
                <a:gd name="T18" fmla="*/ 196 w 204"/>
                <a:gd name="T19" fmla="*/ 132 h 152"/>
                <a:gd name="T20" fmla="*/ 184 w 204"/>
                <a:gd name="T21" fmla="*/ 144 h 152"/>
                <a:gd name="T22" fmla="*/ 20 w 204"/>
                <a:gd name="T23" fmla="*/ 144 h 152"/>
                <a:gd name="T24" fmla="*/ 8 w 204"/>
                <a:gd name="T25" fmla="*/ 132 h 152"/>
                <a:gd name="T26" fmla="*/ 8 w 204"/>
                <a:gd name="T27" fmla="*/ 20 h 152"/>
                <a:gd name="T28" fmla="*/ 20 w 204"/>
                <a:gd name="T29" fmla="*/ 8 h 152"/>
                <a:gd name="T30" fmla="*/ 184 w 204"/>
                <a:gd name="T31" fmla="*/ 8 h 152"/>
                <a:gd name="T32" fmla="*/ 196 w 204"/>
                <a:gd name="T33" fmla="*/ 20 h 152"/>
                <a:gd name="T34" fmla="*/ 196 w 204"/>
                <a:gd name="T35" fmla="*/ 132 h 152"/>
                <a:gd name="T36" fmla="*/ 129 w 204"/>
                <a:gd name="T37" fmla="*/ 72 h 152"/>
                <a:gd name="T38" fmla="*/ 85 w 204"/>
                <a:gd name="T39" fmla="*/ 51 h 152"/>
                <a:gd name="T40" fmla="*/ 81 w 204"/>
                <a:gd name="T41" fmla="*/ 51 h 152"/>
                <a:gd name="T42" fmla="*/ 80 w 204"/>
                <a:gd name="T43" fmla="*/ 55 h 152"/>
                <a:gd name="T44" fmla="*/ 80 w 204"/>
                <a:gd name="T45" fmla="*/ 97 h 152"/>
                <a:gd name="T46" fmla="*/ 81 w 204"/>
                <a:gd name="T47" fmla="*/ 100 h 152"/>
                <a:gd name="T48" fmla="*/ 84 w 204"/>
                <a:gd name="T49" fmla="*/ 101 h 152"/>
                <a:gd name="T50" fmla="*/ 85 w 204"/>
                <a:gd name="T51" fmla="*/ 101 h 152"/>
                <a:gd name="T52" fmla="*/ 129 w 204"/>
                <a:gd name="T53" fmla="*/ 80 h 152"/>
                <a:gd name="T54" fmla="*/ 132 w 204"/>
                <a:gd name="T55" fmla="*/ 76 h 152"/>
                <a:gd name="T56" fmla="*/ 129 w 204"/>
                <a:gd name="T57" fmla="*/ 72 h 152"/>
                <a:gd name="T58" fmla="*/ 88 w 204"/>
                <a:gd name="T59" fmla="*/ 91 h 152"/>
                <a:gd name="T60" fmla="*/ 88 w 204"/>
                <a:gd name="T61" fmla="*/ 61 h 152"/>
                <a:gd name="T62" fmla="*/ 118 w 204"/>
                <a:gd name="T63" fmla="*/ 76 h 152"/>
                <a:gd name="T64" fmla="*/ 88 w 204"/>
                <a:gd name="T65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152">
                  <a:moveTo>
                    <a:pt x="18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3"/>
                    <a:pt x="9" y="152"/>
                    <a:pt x="20" y="15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95" y="152"/>
                    <a:pt x="204" y="143"/>
                    <a:pt x="204" y="132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9"/>
                    <a:pt x="195" y="0"/>
                    <a:pt x="184" y="0"/>
                  </a:cubicBezTo>
                  <a:close/>
                  <a:moveTo>
                    <a:pt x="196" y="132"/>
                  </a:moveTo>
                  <a:cubicBezTo>
                    <a:pt x="196" y="139"/>
                    <a:pt x="190" y="144"/>
                    <a:pt x="184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13" y="144"/>
                    <a:pt x="8" y="139"/>
                    <a:pt x="8" y="1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90" y="8"/>
                    <a:pt x="196" y="13"/>
                    <a:pt x="196" y="20"/>
                  </a:cubicBezTo>
                  <a:lnTo>
                    <a:pt x="196" y="132"/>
                  </a:lnTo>
                  <a:close/>
                  <a:moveTo>
                    <a:pt x="129" y="72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84" y="51"/>
                    <a:pt x="83" y="51"/>
                    <a:pt x="81" y="51"/>
                  </a:cubicBezTo>
                  <a:cubicBezTo>
                    <a:pt x="80" y="52"/>
                    <a:pt x="80" y="53"/>
                    <a:pt x="80" y="55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8"/>
                    <a:pt x="80" y="100"/>
                    <a:pt x="81" y="100"/>
                  </a:cubicBezTo>
                  <a:cubicBezTo>
                    <a:pt x="82" y="101"/>
                    <a:pt x="83" y="101"/>
                    <a:pt x="84" y="101"/>
                  </a:cubicBezTo>
                  <a:cubicBezTo>
                    <a:pt x="84" y="101"/>
                    <a:pt x="85" y="101"/>
                    <a:pt x="85" y="101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31" y="79"/>
                    <a:pt x="132" y="77"/>
                    <a:pt x="132" y="76"/>
                  </a:cubicBezTo>
                  <a:cubicBezTo>
                    <a:pt x="132" y="74"/>
                    <a:pt x="131" y="73"/>
                    <a:pt x="129" y="72"/>
                  </a:cubicBezTo>
                  <a:close/>
                  <a:moveTo>
                    <a:pt x="88" y="91"/>
                  </a:moveTo>
                  <a:cubicBezTo>
                    <a:pt x="88" y="61"/>
                    <a:pt x="88" y="61"/>
                    <a:pt x="88" y="61"/>
                  </a:cubicBezTo>
                  <a:cubicBezTo>
                    <a:pt x="118" y="76"/>
                    <a:pt x="118" y="76"/>
                    <a:pt x="118" y="76"/>
                  </a:cubicBezTo>
                  <a:lnTo>
                    <a:pt x="88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1DA360D1-C516-44D9-A14D-0CE1A87B4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3674" y="5096755"/>
              <a:ext cx="179397" cy="229125"/>
            </a:xfrm>
            <a:custGeom>
              <a:avLst/>
              <a:gdLst>
                <a:gd name="T0" fmla="*/ 34 w 156"/>
                <a:gd name="T1" fmla="*/ 198 h 199"/>
                <a:gd name="T2" fmla="*/ 30 w 156"/>
                <a:gd name="T3" fmla="*/ 171 h 199"/>
                <a:gd name="T4" fmla="*/ 35 w 156"/>
                <a:gd name="T5" fmla="*/ 142 h 199"/>
                <a:gd name="T6" fmla="*/ 40 w 156"/>
                <a:gd name="T7" fmla="*/ 118 h 199"/>
                <a:gd name="T8" fmla="*/ 46 w 156"/>
                <a:gd name="T9" fmla="*/ 93 h 199"/>
                <a:gd name="T10" fmla="*/ 43 w 156"/>
                <a:gd name="T11" fmla="*/ 80 h 199"/>
                <a:gd name="T12" fmla="*/ 61 w 156"/>
                <a:gd name="T13" fmla="*/ 44 h 199"/>
                <a:gd name="T14" fmla="*/ 86 w 156"/>
                <a:gd name="T15" fmla="*/ 57 h 199"/>
                <a:gd name="T16" fmla="*/ 81 w 156"/>
                <a:gd name="T17" fmla="*/ 88 h 199"/>
                <a:gd name="T18" fmla="*/ 78 w 156"/>
                <a:gd name="T19" fmla="*/ 98 h 199"/>
                <a:gd name="T20" fmla="*/ 82 w 156"/>
                <a:gd name="T21" fmla="*/ 116 h 199"/>
                <a:gd name="T22" fmla="*/ 92 w 156"/>
                <a:gd name="T23" fmla="*/ 119 h 199"/>
                <a:gd name="T24" fmla="*/ 121 w 156"/>
                <a:gd name="T25" fmla="*/ 76 h 199"/>
                <a:gd name="T26" fmla="*/ 114 w 156"/>
                <a:gd name="T27" fmla="*/ 40 h 199"/>
                <a:gd name="T28" fmla="*/ 70 w 156"/>
                <a:gd name="T29" fmla="*/ 27 h 199"/>
                <a:gd name="T30" fmla="*/ 30 w 156"/>
                <a:gd name="T31" fmla="*/ 75 h 199"/>
                <a:gd name="T32" fmla="*/ 36 w 156"/>
                <a:gd name="T33" fmla="*/ 93 h 199"/>
                <a:gd name="T34" fmla="*/ 38 w 156"/>
                <a:gd name="T35" fmla="*/ 107 h 199"/>
                <a:gd name="T36" fmla="*/ 37 w 156"/>
                <a:gd name="T37" fmla="*/ 110 h 199"/>
                <a:gd name="T38" fmla="*/ 29 w 156"/>
                <a:gd name="T39" fmla="*/ 119 h 199"/>
                <a:gd name="T40" fmla="*/ 4 w 156"/>
                <a:gd name="T41" fmla="*/ 94 h 199"/>
                <a:gd name="T42" fmla="*/ 9 w 156"/>
                <a:gd name="T43" fmla="*/ 40 h 199"/>
                <a:gd name="T44" fmla="*/ 68 w 156"/>
                <a:gd name="T45" fmla="*/ 1 h 199"/>
                <a:gd name="T46" fmla="*/ 84 w 156"/>
                <a:gd name="T47" fmla="*/ 0 h 199"/>
                <a:gd name="T48" fmla="*/ 139 w 156"/>
                <a:gd name="T49" fmla="*/ 23 h 199"/>
                <a:gd name="T50" fmla="*/ 156 w 156"/>
                <a:gd name="T51" fmla="*/ 68 h 199"/>
                <a:gd name="T52" fmla="*/ 124 w 156"/>
                <a:gd name="T53" fmla="*/ 137 h 199"/>
                <a:gd name="T54" fmla="*/ 91 w 156"/>
                <a:gd name="T55" fmla="*/ 146 h 199"/>
                <a:gd name="T56" fmla="*/ 68 w 156"/>
                <a:gd name="T57" fmla="*/ 137 h 199"/>
                <a:gd name="T58" fmla="*/ 65 w 156"/>
                <a:gd name="T59" fmla="*/ 148 h 199"/>
                <a:gd name="T60" fmla="*/ 60 w 156"/>
                <a:gd name="T61" fmla="*/ 167 h 199"/>
                <a:gd name="T62" fmla="*/ 37 w 156"/>
                <a:gd name="T63" fmla="*/ 199 h 199"/>
                <a:gd name="T64" fmla="*/ 64 w 156"/>
                <a:gd name="T65" fmla="*/ 51 h 199"/>
                <a:gd name="T66" fmla="*/ 51 w 156"/>
                <a:gd name="T67" fmla="*/ 79 h 199"/>
                <a:gd name="T68" fmla="*/ 54 w 156"/>
                <a:gd name="T69" fmla="*/ 95 h 199"/>
                <a:gd name="T70" fmla="*/ 48 w 156"/>
                <a:gd name="T71" fmla="*/ 120 h 199"/>
                <a:gd name="T72" fmla="*/ 43 w 156"/>
                <a:gd name="T73" fmla="*/ 144 h 199"/>
                <a:gd name="T74" fmla="*/ 38 w 156"/>
                <a:gd name="T75" fmla="*/ 171 h 199"/>
                <a:gd name="T76" fmla="*/ 52 w 156"/>
                <a:gd name="T77" fmla="*/ 164 h 199"/>
                <a:gd name="T78" fmla="*/ 58 w 156"/>
                <a:gd name="T79" fmla="*/ 146 h 199"/>
                <a:gd name="T80" fmla="*/ 62 w 156"/>
                <a:gd name="T81" fmla="*/ 127 h 199"/>
                <a:gd name="T82" fmla="*/ 70 w 156"/>
                <a:gd name="T83" fmla="*/ 126 h 199"/>
                <a:gd name="T84" fmla="*/ 92 w 156"/>
                <a:gd name="T85" fmla="*/ 138 h 199"/>
                <a:gd name="T86" fmla="*/ 119 w 156"/>
                <a:gd name="T87" fmla="*/ 130 h 199"/>
                <a:gd name="T88" fmla="*/ 148 w 156"/>
                <a:gd name="T89" fmla="*/ 68 h 199"/>
                <a:gd name="T90" fmla="*/ 133 w 156"/>
                <a:gd name="T91" fmla="*/ 29 h 199"/>
                <a:gd name="T92" fmla="*/ 81 w 156"/>
                <a:gd name="T93" fmla="*/ 8 h 199"/>
                <a:gd name="T94" fmla="*/ 41 w 156"/>
                <a:gd name="T95" fmla="*/ 18 h 199"/>
                <a:gd name="T96" fmla="*/ 9 w 156"/>
                <a:gd name="T97" fmla="*/ 65 h 199"/>
                <a:gd name="T98" fmla="*/ 25 w 156"/>
                <a:gd name="T99" fmla="*/ 108 h 199"/>
                <a:gd name="T100" fmla="*/ 29 w 156"/>
                <a:gd name="T101" fmla="*/ 108 h 199"/>
                <a:gd name="T102" fmla="*/ 30 w 156"/>
                <a:gd name="T103" fmla="*/ 104 h 199"/>
                <a:gd name="T104" fmla="*/ 29 w 156"/>
                <a:gd name="T105" fmla="*/ 98 h 199"/>
                <a:gd name="T106" fmla="*/ 22 w 156"/>
                <a:gd name="T107" fmla="*/ 75 h 199"/>
                <a:gd name="T108" fmla="*/ 69 w 156"/>
                <a:gd name="T109" fmla="*/ 20 h 199"/>
                <a:gd name="T110" fmla="*/ 120 w 156"/>
                <a:gd name="T111" fmla="*/ 35 h 199"/>
                <a:gd name="T112" fmla="*/ 129 w 156"/>
                <a:gd name="T113" fmla="*/ 77 h 199"/>
                <a:gd name="T114" fmla="*/ 92 w 156"/>
                <a:gd name="T115" fmla="*/ 127 h 199"/>
                <a:gd name="T116" fmla="*/ 77 w 156"/>
                <a:gd name="T117" fmla="*/ 123 h 199"/>
                <a:gd name="T118" fmla="*/ 71 w 156"/>
                <a:gd name="T119" fmla="*/ 96 h 199"/>
                <a:gd name="T120" fmla="*/ 74 w 156"/>
                <a:gd name="T121" fmla="*/ 86 h 199"/>
                <a:gd name="T122" fmla="*/ 79 w 156"/>
                <a:gd name="T123" fmla="*/ 59 h 199"/>
                <a:gd name="T124" fmla="*/ 68 w 156"/>
                <a:gd name="T125" fmla="*/ 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" h="199">
                  <a:moveTo>
                    <a:pt x="37" y="199"/>
                  </a:moveTo>
                  <a:cubicBezTo>
                    <a:pt x="36" y="199"/>
                    <a:pt x="35" y="199"/>
                    <a:pt x="34" y="198"/>
                  </a:cubicBezTo>
                  <a:cubicBezTo>
                    <a:pt x="31" y="197"/>
                    <a:pt x="31" y="194"/>
                    <a:pt x="31" y="193"/>
                  </a:cubicBezTo>
                  <a:cubicBezTo>
                    <a:pt x="30" y="186"/>
                    <a:pt x="30" y="178"/>
                    <a:pt x="30" y="171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57"/>
                    <a:pt x="33" y="150"/>
                    <a:pt x="35" y="142"/>
                  </a:cubicBezTo>
                  <a:cubicBezTo>
                    <a:pt x="35" y="140"/>
                    <a:pt x="35" y="140"/>
                    <a:pt x="35" y="140"/>
                  </a:cubicBezTo>
                  <a:cubicBezTo>
                    <a:pt x="37" y="133"/>
                    <a:pt x="39" y="125"/>
                    <a:pt x="40" y="118"/>
                  </a:cubicBezTo>
                  <a:cubicBezTo>
                    <a:pt x="42" y="110"/>
                    <a:pt x="44" y="102"/>
                    <a:pt x="46" y="94"/>
                  </a:cubicBezTo>
                  <a:cubicBezTo>
                    <a:pt x="46" y="94"/>
                    <a:pt x="46" y="94"/>
                    <a:pt x="46" y="93"/>
                  </a:cubicBezTo>
                  <a:cubicBezTo>
                    <a:pt x="46" y="93"/>
                    <a:pt x="47" y="93"/>
                    <a:pt x="47" y="93"/>
                  </a:cubicBezTo>
                  <a:cubicBezTo>
                    <a:pt x="45" y="88"/>
                    <a:pt x="44" y="84"/>
                    <a:pt x="43" y="80"/>
                  </a:cubicBezTo>
                  <a:cubicBezTo>
                    <a:pt x="43" y="74"/>
                    <a:pt x="43" y="69"/>
                    <a:pt x="45" y="64"/>
                  </a:cubicBezTo>
                  <a:cubicBezTo>
                    <a:pt x="47" y="54"/>
                    <a:pt x="53" y="46"/>
                    <a:pt x="61" y="44"/>
                  </a:cubicBezTo>
                  <a:cubicBezTo>
                    <a:pt x="67" y="42"/>
                    <a:pt x="73" y="42"/>
                    <a:pt x="78" y="45"/>
                  </a:cubicBezTo>
                  <a:cubicBezTo>
                    <a:pt x="82" y="47"/>
                    <a:pt x="85" y="51"/>
                    <a:pt x="86" y="57"/>
                  </a:cubicBezTo>
                  <a:cubicBezTo>
                    <a:pt x="87" y="61"/>
                    <a:pt x="87" y="66"/>
                    <a:pt x="86" y="73"/>
                  </a:cubicBezTo>
                  <a:cubicBezTo>
                    <a:pt x="84" y="78"/>
                    <a:pt x="83" y="83"/>
                    <a:pt x="81" y="88"/>
                  </a:cubicBezTo>
                  <a:cubicBezTo>
                    <a:pt x="81" y="91"/>
                    <a:pt x="80" y="94"/>
                    <a:pt x="79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7" y="102"/>
                    <a:pt x="76" y="105"/>
                    <a:pt x="77" y="109"/>
                  </a:cubicBezTo>
                  <a:cubicBezTo>
                    <a:pt x="78" y="112"/>
                    <a:pt x="79" y="114"/>
                    <a:pt x="82" y="116"/>
                  </a:cubicBezTo>
                  <a:cubicBezTo>
                    <a:pt x="85" y="118"/>
                    <a:pt x="87" y="119"/>
                    <a:pt x="91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8" y="119"/>
                    <a:pt x="104" y="115"/>
                    <a:pt x="109" y="109"/>
                  </a:cubicBezTo>
                  <a:cubicBezTo>
                    <a:pt x="115" y="101"/>
                    <a:pt x="119" y="89"/>
                    <a:pt x="121" y="76"/>
                  </a:cubicBezTo>
                  <a:cubicBezTo>
                    <a:pt x="121" y="70"/>
                    <a:pt x="122" y="66"/>
                    <a:pt x="121" y="61"/>
                  </a:cubicBezTo>
                  <a:cubicBezTo>
                    <a:pt x="121" y="53"/>
                    <a:pt x="118" y="46"/>
                    <a:pt x="114" y="40"/>
                  </a:cubicBezTo>
                  <a:cubicBezTo>
                    <a:pt x="109" y="35"/>
                    <a:pt x="103" y="31"/>
                    <a:pt x="97" y="29"/>
                  </a:cubicBezTo>
                  <a:cubicBezTo>
                    <a:pt x="89" y="27"/>
                    <a:pt x="79" y="26"/>
                    <a:pt x="70" y="27"/>
                  </a:cubicBezTo>
                  <a:cubicBezTo>
                    <a:pt x="55" y="30"/>
                    <a:pt x="43" y="38"/>
                    <a:pt x="36" y="52"/>
                  </a:cubicBezTo>
                  <a:cubicBezTo>
                    <a:pt x="32" y="59"/>
                    <a:pt x="30" y="67"/>
                    <a:pt x="30" y="75"/>
                  </a:cubicBezTo>
                  <a:cubicBezTo>
                    <a:pt x="30" y="82"/>
                    <a:pt x="31" y="87"/>
                    <a:pt x="34" y="92"/>
                  </a:cubicBezTo>
                  <a:cubicBezTo>
                    <a:pt x="35" y="92"/>
                    <a:pt x="35" y="93"/>
                    <a:pt x="36" y="93"/>
                  </a:cubicBezTo>
                  <a:cubicBezTo>
                    <a:pt x="36" y="94"/>
                    <a:pt x="37" y="95"/>
                    <a:pt x="38" y="96"/>
                  </a:cubicBezTo>
                  <a:cubicBezTo>
                    <a:pt x="40" y="100"/>
                    <a:pt x="39" y="104"/>
                    <a:pt x="38" y="107"/>
                  </a:cubicBezTo>
                  <a:cubicBezTo>
                    <a:pt x="38" y="107"/>
                    <a:pt x="38" y="108"/>
                    <a:pt x="37" y="108"/>
                  </a:cubicBezTo>
                  <a:cubicBezTo>
                    <a:pt x="37" y="108"/>
                    <a:pt x="37" y="109"/>
                    <a:pt x="37" y="110"/>
                  </a:cubicBezTo>
                  <a:cubicBezTo>
                    <a:pt x="36" y="112"/>
                    <a:pt x="35" y="118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5" y="119"/>
                    <a:pt x="20" y="115"/>
                    <a:pt x="20" y="115"/>
                  </a:cubicBezTo>
                  <a:cubicBezTo>
                    <a:pt x="12" y="109"/>
                    <a:pt x="9" y="104"/>
                    <a:pt x="4" y="94"/>
                  </a:cubicBezTo>
                  <a:cubicBezTo>
                    <a:pt x="1" y="86"/>
                    <a:pt x="0" y="72"/>
                    <a:pt x="1" y="63"/>
                  </a:cubicBezTo>
                  <a:cubicBezTo>
                    <a:pt x="3" y="56"/>
                    <a:pt x="6" y="46"/>
                    <a:pt x="9" y="40"/>
                  </a:cubicBezTo>
                  <a:cubicBezTo>
                    <a:pt x="16" y="28"/>
                    <a:pt x="25" y="19"/>
                    <a:pt x="37" y="12"/>
                  </a:cubicBezTo>
                  <a:cubicBezTo>
                    <a:pt x="46" y="6"/>
                    <a:pt x="56" y="3"/>
                    <a:pt x="68" y="1"/>
                  </a:cubicBezTo>
                  <a:cubicBezTo>
                    <a:pt x="72" y="0"/>
                    <a:pt x="76" y="0"/>
                    <a:pt x="81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98" y="0"/>
                    <a:pt x="108" y="3"/>
                    <a:pt x="115" y="6"/>
                  </a:cubicBezTo>
                  <a:cubicBezTo>
                    <a:pt x="124" y="10"/>
                    <a:pt x="132" y="16"/>
                    <a:pt x="139" y="23"/>
                  </a:cubicBezTo>
                  <a:cubicBezTo>
                    <a:pt x="146" y="31"/>
                    <a:pt x="151" y="39"/>
                    <a:pt x="154" y="50"/>
                  </a:cubicBezTo>
                  <a:cubicBezTo>
                    <a:pt x="155" y="55"/>
                    <a:pt x="156" y="61"/>
                    <a:pt x="156" y="68"/>
                  </a:cubicBezTo>
                  <a:cubicBezTo>
                    <a:pt x="156" y="74"/>
                    <a:pt x="156" y="79"/>
                    <a:pt x="155" y="86"/>
                  </a:cubicBezTo>
                  <a:cubicBezTo>
                    <a:pt x="151" y="109"/>
                    <a:pt x="140" y="127"/>
                    <a:pt x="124" y="137"/>
                  </a:cubicBezTo>
                  <a:cubicBezTo>
                    <a:pt x="119" y="140"/>
                    <a:pt x="114" y="142"/>
                    <a:pt x="109" y="143"/>
                  </a:cubicBezTo>
                  <a:cubicBezTo>
                    <a:pt x="103" y="145"/>
                    <a:pt x="97" y="146"/>
                    <a:pt x="91" y="146"/>
                  </a:cubicBezTo>
                  <a:cubicBezTo>
                    <a:pt x="85" y="145"/>
                    <a:pt x="79" y="144"/>
                    <a:pt x="74" y="141"/>
                  </a:cubicBezTo>
                  <a:cubicBezTo>
                    <a:pt x="72" y="140"/>
                    <a:pt x="70" y="138"/>
                    <a:pt x="68" y="137"/>
                  </a:cubicBezTo>
                  <a:cubicBezTo>
                    <a:pt x="68" y="137"/>
                    <a:pt x="68" y="137"/>
                    <a:pt x="68" y="137"/>
                  </a:cubicBezTo>
                  <a:cubicBezTo>
                    <a:pt x="67" y="141"/>
                    <a:pt x="66" y="144"/>
                    <a:pt x="65" y="148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3" y="157"/>
                    <a:pt x="62" y="162"/>
                    <a:pt x="60" y="167"/>
                  </a:cubicBezTo>
                  <a:cubicBezTo>
                    <a:pt x="55" y="178"/>
                    <a:pt x="50" y="187"/>
                    <a:pt x="44" y="194"/>
                  </a:cubicBezTo>
                  <a:cubicBezTo>
                    <a:pt x="41" y="197"/>
                    <a:pt x="39" y="199"/>
                    <a:pt x="37" y="199"/>
                  </a:cubicBezTo>
                  <a:close/>
                  <a:moveTo>
                    <a:pt x="68" y="50"/>
                  </a:moveTo>
                  <a:cubicBezTo>
                    <a:pt x="67" y="50"/>
                    <a:pt x="65" y="51"/>
                    <a:pt x="64" y="51"/>
                  </a:cubicBezTo>
                  <a:cubicBezTo>
                    <a:pt x="59" y="53"/>
                    <a:pt x="54" y="58"/>
                    <a:pt x="52" y="66"/>
                  </a:cubicBezTo>
                  <a:cubicBezTo>
                    <a:pt x="51" y="70"/>
                    <a:pt x="51" y="74"/>
                    <a:pt x="51" y="79"/>
                  </a:cubicBezTo>
                  <a:cubicBezTo>
                    <a:pt x="52" y="83"/>
                    <a:pt x="53" y="86"/>
                    <a:pt x="54" y="91"/>
                  </a:cubicBezTo>
                  <a:cubicBezTo>
                    <a:pt x="55" y="92"/>
                    <a:pt x="55" y="94"/>
                    <a:pt x="54" y="95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2" y="104"/>
                    <a:pt x="50" y="112"/>
                    <a:pt x="48" y="120"/>
                  </a:cubicBezTo>
                  <a:cubicBezTo>
                    <a:pt x="46" y="127"/>
                    <a:pt x="45" y="135"/>
                    <a:pt x="43" y="142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1" y="151"/>
                    <a:pt x="39" y="159"/>
                    <a:pt x="39" y="167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38" y="177"/>
                    <a:pt x="38" y="183"/>
                    <a:pt x="38" y="188"/>
                  </a:cubicBezTo>
                  <a:cubicBezTo>
                    <a:pt x="44" y="182"/>
                    <a:pt x="48" y="174"/>
                    <a:pt x="52" y="164"/>
                  </a:cubicBezTo>
                  <a:cubicBezTo>
                    <a:pt x="54" y="160"/>
                    <a:pt x="55" y="155"/>
                    <a:pt x="57" y="149"/>
                  </a:cubicBezTo>
                  <a:cubicBezTo>
                    <a:pt x="58" y="146"/>
                    <a:pt x="58" y="146"/>
                    <a:pt x="58" y="146"/>
                  </a:cubicBezTo>
                  <a:cubicBezTo>
                    <a:pt x="59" y="142"/>
                    <a:pt x="59" y="139"/>
                    <a:pt x="60" y="135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3" y="126"/>
                    <a:pt x="64" y="124"/>
                    <a:pt x="66" y="124"/>
                  </a:cubicBezTo>
                  <a:cubicBezTo>
                    <a:pt x="67" y="124"/>
                    <a:pt x="69" y="125"/>
                    <a:pt x="70" y="126"/>
                  </a:cubicBezTo>
                  <a:cubicBezTo>
                    <a:pt x="72" y="129"/>
                    <a:pt x="74" y="132"/>
                    <a:pt x="78" y="134"/>
                  </a:cubicBezTo>
                  <a:cubicBezTo>
                    <a:pt x="82" y="136"/>
                    <a:pt x="87" y="137"/>
                    <a:pt x="92" y="138"/>
                  </a:cubicBezTo>
                  <a:cubicBezTo>
                    <a:pt x="97" y="138"/>
                    <a:pt x="101" y="137"/>
                    <a:pt x="107" y="136"/>
                  </a:cubicBezTo>
                  <a:cubicBezTo>
                    <a:pt x="111" y="134"/>
                    <a:pt x="116" y="133"/>
                    <a:pt x="119" y="130"/>
                  </a:cubicBezTo>
                  <a:cubicBezTo>
                    <a:pt x="134" y="121"/>
                    <a:pt x="143" y="105"/>
                    <a:pt x="147" y="85"/>
                  </a:cubicBezTo>
                  <a:cubicBezTo>
                    <a:pt x="148" y="78"/>
                    <a:pt x="148" y="73"/>
                    <a:pt x="148" y="68"/>
                  </a:cubicBezTo>
                  <a:cubicBezTo>
                    <a:pt x="148" y="62"/>
                    <a:pt x="147" y="56"/>
                    <a:pt x="146" y="52"/>
                  </a:cubicBezTo>
                  <a:cubicBezTo>
                    <a:pt x="143" y="43"/>
                    <a:pt x="139" y="35"/>
                    <a:pt x="133" y="29"/>
                  </a:cubicBezTo>
                  <a:cubicBezTo>
                    <a:pt x="127" y="22"/>
                    <a:pt x="120" y="17"/>
                    <a:pt x="112" y="14"/>
                  </a:cubicBezTo>
                  <a:cubicBezTo>
                    <a:pt x="105" y="11"/>
                    <a:pt x="94" y="7"/>
                    <a:pt x="81" y="8"/>
                  </a:cubicBezTo>
                  <a:cubicBezTo>
                    <a:pt x="77" y="8"/>
                    <a:pt x="73" y="8"/>
                    <a:pt x="69" y="9"/>
                  </a:cubicBezTo>
                  <a:cubicBezTo>
                    <a:pt x="59" y="10"/>
                    <a:pt x="49" y="14"/>
                    <a:pt x="41" y="18"/>
                  </a:cubicBezTo>
                  <a:cubicBezTo>
                    <a:pt x="30" y="25"/>
                    <a:pt x="22" y="33"/>
                    <a:pt x="16" y="43"/>
                  </a:cubicBezTo>
                  <a:cubicBezTo>
                    <a:pt x="14" y="48"/>
                    <a:pt x="11" y="58"/>
                    <a:pt x="9" y="65"/>
                  </a:cubicBezTo>
                  <a:cubicBezTo>
                    <a:pt x="8" y="72"/>
                    <a:pt x="9" y="85"/>
                    <a:pt x="12" y="91"/>
                  </a:cubicBezTo>
                  <a:cubicBezTo>
                    <a:pt x="15" y="100"/>
                    <a:pt x="18" y="103"/>
                    <a:pt x="25" y="108"/>
                  </a:cubicBezTo>
                  <a:cubicBezTo>
                    <a:pt x="26" y="109"/>
                    <a:pt x="28" y="110"/>
                    <a:pt x="29" y="110"/>
                  </a:cubicBezTo>
                  <a:cubicBezTo>
                    <a:pt x="29" y="110"/>
                    <a:pt x="29" y="109"/>
                    <a:pt x="29" y="108"/>
                  </a:cubicBezTo>
                  <a:cubicBezTo>
                    <a:pt x="29" y="107"/>
                    <a:pt x="30" y="107"/>
                    <a:pt x="30" y="106"/>
                  </a:cubicBezTo>
                  <a:cubicBezTo>
                    <a:pt x="30" y="105"/>
                    <a:pt x="30" y="105"/>
                    <a:pt x="30" y="104"/>
                  </a:cubicBezTo>
                  <a:cubicBezTo>
                    <a:pt x="31" y="103"/>
                    <a:pt x="31" y="101"/>
                    <a:pt x="31" y="100"/>
                  </a:cubicBezTo>
                  <a:cubicBezTo>
                    <a:pt x="31" y="100"/>
                    <a:pt x="30" y="99"/>
                    <a:pt x="29" y="98"/>
                  </a:cubicBezTo>
                  <a:cubicBezTo>
                    <a:pt x="29" y="98"/>
                    <a:pt x="28" y="97"/>
                    <a:pt x="28" y="96"/>
                  </a:cubicBezTo>
                  <a:cubicBezTo>
                    <a:pt x="24" y="90"/>
                    <a:pt x="22" y="83"/>
                    <a:pt x="22" y="75"/>
                  </a:cubicBezTo>
                  <a:cubicBezTo>
                    <a:pt x="22" y="65"/>
                    <a:pt x="24" y="56"/>
                    <a:pt x="29" y="48"/>
                  </a:cubicBezTo>
                  <a:cubicBezTo>
                    <a:pt x="37" y="32"/>
                    <a:pt x="51" y="23"/>
                    <a:pt x="69" y="20"/>
                  </a:cubicBezTo>
                  <a:cubicBezTo>
                    <a:pt x="79" y="18"/>
                    <a:pt x="90" y="19"/>
                    <a:pt x="99" y="21"/>
                  </a:cubicBezTo>
                  <a:cubicBezTo>
                    <a:pt x="107" y="24"/>
                    <a:pt x="115" y="29"/>
                    <a:pt x="120" y="35"/>
                  </a:cubicBezTo>
                  <a:cubicBezTo>
                    <a:pt x="125" y="42"/>
                    <a:pt x="129" y="51"/>
                    <a:pt x="129" y="61"/>
                  </a:cubicBezTo>
                  <a:cubicBezTo>
                    <a:pt x="130" y="65"/>
                    <a:pt x="129" y="70"/>
                    <a:pt x="129" y="77"/>
                  </a:cubicBezTo>
                  <a:cubicBezTo>
                    <a:pt x="127" y="92"/>
                    <a:pt x="122" y="104"/>
                    <a:pt x="115" y="114"/>
                  </a:cubicBezTo>
                  <a:cubicBezTo>
                    <a:pt x="109" y="122"/>
                    <a:pt x="101" y="127"/>
                    <a:pt x="92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86" y="127"/>
                    <a:pt x="81" y="125"/>
                    <a:pt x="77" y="123"/>
                  </a:cubicBezTo>
                  <a:cubicBezTo>
                    <a:pt x="73" y="120"/>
                    <a:pt x="71" y="116"/>
                    <a:pt x="69" y="111"/>
                  </a:cubicBezTo>
                  <a:cubicBezTo>
                    <a:pt x="68" y="105"/>
                    <a:pt x="70" y="100"/>
                    <a:pt x="71" y="96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2" y="92"/>
                    <a:pt x="73" y="89"/>
                    <a:pt x="74" y="86"/>
                  </a:cubicBezTo>
                  <a:cubicBezTo>
                    <a:pt x="75" y="81"/>
                    <a:pt x="77" y="76"/>
                    <a:pt x="78" y="71"/>
                  </a:cubicBezTo>
                  <a:cubicBezTo>
                    <a:pt x="79" y="66"/>
                    <a:pt x="79" y="62"/>
                    <a:pt x="79" y="59"/>
                  </a:cubicBezTo>
                  <a:cubicBezTo>
                    <a:pt x="78" y="55"/>
                    <a:pt x="76" y="53"/>
                    <a:pt x="74" y="52"/>
                  </a:cubicBezTo>
                  <a:cubicBezTo>
                    <a:pt x="72" y="51"/>
                    <a:pt x="70" y="50"/>
                    <a:pt x="6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B8AB2BD3-84F8-4B31-9C1C-A153C71E0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1144" y="5109973"/>
              <a:ext cx="101345" cy="202689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224EDBCA-F69A-4D47-879C-D96A90CDA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8836" y="5105252"/>
              <a:ext cx="216536" cy="212130"/>
            </a:xfrm>
            <a:custGeom>
              <a:avLst/>
              <a:gdLst>
                <a:gd name="T0" fmla="*/ 17 w 188"/>
                <a:gd name="T1" fmla="*/ 184 h 184"/>
                <a:gd name="T2" fmla="*/ 0 w 188"/>
                <a:gd name="T3" fmla="*/ 17 h 184"/>
                <a:gd name="T4" fmla="*/ 170 w 188"/>
                <a:gd name="T5" fmla="*/ 0 h 184"/>
                <a:gd name="T6" fmla="*/ 188 w 188"/>
                <a:gd name="T7" fmla="*/ 167 h 184"/>
                <a:gd name="T8" fmla="*/ 17 w 188"/>
                <a:gd name="T9" fmla="*/ 8 h 184"/>
                <a:gd name="T10" fmla="*/ 7 w 188"/>
                <a:gd name="T11" fmla="*/ 167 h 184"/>
                <a:gd name="T12" fmla="*/ 170 w 188"/>
                <a:gd name="T13" fmla="*/ 176 h 184"/>
                <a:gd name="T14" fmla="*/ 180 w 188"/>
                <a:gd name="T15" fmla="*/ 17 h 184"/>
                <a:gd name="T16" fmla="*/ 17 w 188"/>
                <a:gd name="T17" fmla="*/ 8 h 184"/>
                <a:gd name="T18" fmla="*/ 26 w 188"/>
                <a:gd name="T19" fmla="*/ 168 h 184"/>
                <a:gd name="T20" fmla="*/ 16 w 188"/>
                <a:gd name="T21" fmla="*/ 85 h 184"/>
                <a:gd name="T22" fmla="*/ 48 w 188"/>
                <a:gd name="T23" fmla="*/ 81 h 184"/>
                <a:gd name="T24" fmla="*/ 52 w 188"/>
                <a:gd name="T25" fmla="*/ 86 h 184"/>
                <a:gd name="T26" fmla="*/ 94 w 188"/>
                <a:gd name="T27" fmla="*/ 141 h 184"/>
                <a:gd name="T28" fmla="*/ 135 w 188"/>
                <a:gd name="T29" fmla="*/ 86 h 184"/>
                <a:gd name="T30" fmla="*/ 139 w 188"/>
                <a:gd name="T31" fmla="*/ 81 h 184"/>
                <a:gd name="T32" fmla="*/ 172 w 188"/>
                <a:gd name="T33" fmla="*/ 85 h 184"/>
                <a:gd name="T34" fmla="*/ 161 w 188"/>
                <a:gd name="T35" fmla="*/ 168 h 184"/>
                <a:gd name="T36" fmla="*/ 23 w 188"/>
                <a:gd name="T37" fmla="*/ 158 h 184"/>
                <a:gd name="T38" fmla="*/ 161 w 188"/>
                <a:gd name="T39" fmla="*/ 160 h 184"/>
                <a:gd name="T40" fmla="*/ 164 w 188"/>
                <a:gd name="T41" fmla="*/ 89 h 184"/>
                <a:gd name="T42" fmla="*/ 145 w 188"/>
                <a:gd name="T43" fmla="*/ 98 h 184"/>
                <a:gd name="T44" fmla="*/ 43 w 188"/>
                <a:gd name="T45" fmla="*/ 98 h 184"/>
                <a:gd name="T46" fmla="*/ 23 w 188"/>
                <a:gd name="T47" fmla="*/ 89 h 184"/>
                <a:gd name="T48" fmla="*/ 58 w 188"/>
                <a:gd name="T49" fmla="*/ 98 h 184"/>
                <a:gd name="T50" fmla="*/ 129 w 188"/>
                <a:gd name="T51" fmla="*/ 98 h 184"/>
                <a:gd name="T52" fmla="*/ 94 w 188"/>
                <a:gd name="T53" fmla="*/ 71 h 184"/>
                <a:gd name="T54" fmla="*/ 94 w 188"/>
                <a:gd name="T55" fmla="*/ 125 h 184"/>
                <a:gd name="T56" fmla="*/ 94 w 188"/>
                <a:gd name="T57" fmla="*/ 71 h 184"/>
                <a:gd name="T58" fmla="*/ 135 w 188"/>
                <a:gd name="T59" fmla="*/ 60 h 184"/>
                <a:gd name="T60" fmla="*/ 124 w 188"/>
                <a:gd name="T61" fmla="*/ 30 h 184"/>
                <a:gd name="T62" fmla="*/ 156 w 188"/>
                <a:gd name="T63" fmla="*/ 20 h 184"/>
                <a:gd name="T64" fmla="*/ 168 w 188"/>
                <a:gd name="T65" fmla="*/ 50 h 184"/>
                <a:gd name="T66" fmla="*/ 135 w 188"/>
                <a:gd name="T67" fmla="*/ 28 h 184"/>
                <a:gd name="T68" fmla="*/ 132 w 188"/>
                <a:gd name="T69" fmla="*/ 49 h 184"/>
                <a:gd name="T70" fmla="*/ 157 w 188"/>
                <a:gd name="T71" fmla="*/ 52 h 184"/>
                <a:gd name="T72" fmla="*/ 160 w 188"/>
                <a:gd name="T73" fmla="*/ 31 h 184"/>
                <a:gd name="T74" fmla="*/ 135 w 188"/>
                <a:gd name="T75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84">
                  <a:moveTo>
                    <a:pt x="170" y="184"/>
                  </a:moveTo>
                  <a:cubicBezTo>
                    <a:pt x="17" y="184"/>
                    <a:pt x="17" y="184"/>
                    <a:pt x="17" y="184"/>
                  </a:cubicBezTo>
                  <a:cubicBezTo>
                    <a:pt x="8" y="184"/>
                    <a:pt x="0" y="176"/>
                    <a:pt x="0" y="16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80" y="0"/>
                    <a:pt x="188" y="8"/>
                    <a:pt x="188" y="17"/>
                  </a:cubicBezTo>
                  <a:cubicBezTo>
                    <a:pt x="188" y="167"/>
                    <a:pt x="188" y="167"/>
                    <a:pt x="188" y="167"/>
                  </a:cubicBezTo>
                  <a:cubicBezTo>
                    <a:pt x="188" y="176"/>
                    <a:pt x="180" y="184"/>
                    <a:pt x="170" y="184"/>
                  </a:cubicBezTo>
                  <a:close/>
                  <a:moveTo>
                    <a:pt x="17" y="8"/>
                  </a:moveTo>
                  <a:cubicBezTo>
                    <a:pt x="12" y="8"/>
                    <a:pt x="7" y="12"/>
                    <a:pt x="7" y="1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72"/>
                    <a:pt x="12" y="176"/>
                    <a:pt x="17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5" y="176"/>
                    <a:pt x="180" y="172"/>
                    <a:pt x="180" y="16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12"/>
                    <a:pt x="175" y="8"/>
                    <a:pt x="170" y="8"/>
                  </a:cubicBezTo>
                  <a:lnTo>
                    <a:pt x="17" y="8"/>
                  </a:lnTo>
                  <a:close/>
                  <a:moveTo>
                    <a:pt x="161" y="168"/>
                  </a:moveTo>
                  <a:cubicBezTo>
                    <a:pt x="26" y="168"/>
                    <a:pt x="26" y="168"/>
                    <a:pt x="26" y="168"/>
                  </a:cubicBezTo>
                  <a:cubicBezTo>
                    <a:pt x="20" y="168"/>
                    <a:pt x="16" y="163"/>
                    <a:pt x="16" y="158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3"/>
                    <a:pt x="17" y="81"/>
                    <a:pt x="19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81"/>
                    <a:pt x="51" y="82"/>
                    <a:pt x="51" y="83"/>
                  </a:cubicBezTo>
                  <a:cubicBezTo>
                    <a:pt x="52" y="84"/>
                    <a:pt x="52" y="85"/>
                    <a:pt x="52" y="86"/>
                  </a:cubicBezTo>
                  <a:cubicBezTo>
                    <a:pt x="51" y="90"/>
                    <a:pt x="50" y="94"/>
                    <a:pt x="50" y="98"/>
                  </a:cubicBezTo>
                  <a:cubicBezTo>
                    <a:pt x="50" y="122"/>
                    <a:pt x="70" y="141"/>
                    <a:pt x="94" y="141"/>
                  </a:cubicBezTo>
                  <a:cubicBezTo>
                    <a:pt x="117" y="141"/>
                    <a:pt x="137" y="122"/>
                    <a:pt x="137" y="98"/>
                  </a:cubicBezTo>
                  <a:cubicBezTo>
                    <a:pt x="137" y="94"/>
                    <a:pt x="136" y="90"/>
                    <a:pt x="135" y="86"/>
                  </a:cubicBezTo>
                  <a:cubicBezTo>
                    <a:pt x="135" y="85"/>
                    <a:pt x="135" y="84"/>
                    <a:pt x="136" y="83"/>
                  </a:cubicBezTo>
                  <a:cubicBezTo>
                    <a:pt x="136" y="82"/>
                    <a:pt x="138" y="81"/>
                    <a:pt x="13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70" y="81"/>
                    <a:pt x="172" y="83"/>
                    <a:pt x="172" y="85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2" y="163"/>
                    <a:pt x="167" y="168"/>
                    <a:pt x="161" y="168"/>
                  </a:cubicBezTo>
                  <a:close/>
                  <a:moveTo>
                    <a:pt x="23" y="89"/>
                  </a:moveTo>
                  <a:cubicBezTo>
                    <a:pt x="23" y="158"/>
                    <a:pt x="23" y="158"/>
                    <a:pt x="23" y="158"/>
                  </a:cubicBezTo>
                  <a:cubicBezTo>
                    <a:pt x="23" y="159"/>
                    <a:pt x="25" y="160"/>
                    <a:pt x="26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3" y="160"/>
                    <a:pt x="164" y="159"/>
                    <a:pt x="164" y="15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92"/>
                    <a:pt x="145" y="95"/>
                    <a:pt x="145" y="98"/>
                  </a:cubicBezTo>
                  <a:cubicBezTo>
                    <a:pt x="145" y="126"/>
                    <a:pt x="122" y="148"/>
                    <a:pt x="94" y="148"/>
                  </a:cubicBezTo>
                  <a:cubicBezTo>
                    <a:pt x="65" y="148"/>
                    <a:pt x="43" y="126"/>
                    <a:pt x="43" y="98"/>
                  </a:cubicBezTo>
                  <a:cubicBezTo>
                    <a:pt x="43" y="95"/>
                    <a:pt x="43" y="92"/>
                    <a:pt x="43" y="89"/>
                  </a:cubicBezTo>
                  <a:lnTo>
                    <a:pt x="23" y="89"/>
                  </a:lnTo>
                  <a:close/>
                  <a:moveTo>
                    <a:pt x="94" y="133"/>
                  </a:moveTo>
                  <a:cubicBezTo>
                    <a:pt x="74" y="133"/>
                    <a:pt x="58" y="117"/>
                    <a:pt x="58" y="98"/>
                  </a:cubicBezTo>
                  <a:cubicBezTo>
                    <a:pt x="58" y="79"/>
                    <a:pt x="74" y="64"/>
                    <a:pt x="94" y="64"/>
                  </a:cubicBezTo>
                  <a:cubicBezTo>
                    <a:pt x="113" y="64"/>
                    <a:pt x="129" y="79"/>
                    <a:pt x="129" y="98"/>
                  </a:cubicBezTo>
                  <a:cubicBezTo>
                    <a:pt x="129" y="117"/>
                    <a:pt x="113" y="133"/>
                    <a:pt x="94" y="133"/>
                  </a:cubicBezTo>
                  <a:close/>
                  <a:moveTo>
                    <a:pt x="94" y="71"/>
                  </a:moveTo>
                  <a:cubicBezTo>
                    <a:pt x="78" y="71"/>
                    <a:pt x="66" y="84"/>
                    <a:pt x="66" y="98"/>
                  </a:cubicBezTo>
                  <a:cubicBezTo>
                    <a:pt x="66" y="113"/>
                    <a:pt x="78" y="125"/>
                    <a:pt x="94" y="125"/>
                  </a:cubicBezTo>
                  <a:cubicBezTo>
                    <a:pt x="109" y="125"/>
                    <a:pt x="121" y="113"/>
                    <a:pt x="121" y="98"/>
                  </a:cubicBezTo>
                  <a:cubicBezTo>
                    <a:pt x="121" y="84"/>
                    <a:pt x="109" y="71"/>
                    <a:pt x="94" y="71"/>
                  </a:cubicBezTo>
                  <a:close/>
                  <a:moveTo>
                    <a:pt x="156" y="60"/>
                  </a:moveTo>
                  <a:cubicBezTo>
                    <a:pt x="135" y="60"/>
                    <a:pt x="135" y="60"/>
                    <a:pt x="135" y="60"/>
                  </a:cubicBezTo>
                  <a:cubicBezTo>
                    <a:pt x="129" y="60"/>
                    <a:pt x="124" y="55"/>
                    <a:pt x="124" y="5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4"/>
                    <a:pt x="129" y="20"/>
                    <a:pt x="135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63" y="20"/>
                    <a:pt x="168" y="24"/>
                    <a:pt x="168" y="3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5"/>
                    <a:pt x="163" y="60"/>
                    <a:pt x="156" y="60"/>
                  </a:cubicBezTo>
                  <a:close/>
                  <a:moveTo>
                    <a:pt x="135" y="28"/>
                  </a:moveTo>
                  <a:cubicBezTo>
                    <a:pt x="133" y="28"/>
                    <a:pt x="132" y="29"/>
                    <a:pt x="132" y="3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51"/>
                    <a:pt x="133" y="52"/>
                    <a:pt x="135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60" y="51"/>
                    <a:pt x="160" y="49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0" y="29"/>
                    <a:pt x="158" y="28"/>
                    <a:pt x="157" y="28"/>
                  </a:cubicBezTo>
                  <a:lnTo>
                    <a:pt x="13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6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>
            <a:extLst>
              <a:ext uri="{FF2B5EF4-FFF2-40B4-BE49-F238E27FC236}">
                <a16:creationId xmlns:a16="http://schemas.microsoft.com/office/drawing/2014/main" id="{068B3D8B-98DA-4FDC-A9CE-F6685491FE7B}"/>
              </a:ext>
            </a:extLst>
          </p:cNvPr>
          <p:cNvSpPr txBox="1"/>
          <p:nvPr/>
        </p:nvSpPr>
        <p:spPr>
          <a:xfrm>
            <a:off x="432627" y="2391297"/>
            <a:ext cx="58721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9600" spc="-4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谢谢观看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301959-68CE-42F2-A803-A20DB8DEA71E}"/>
              </a:ext>
            </a:extLst>
          </p:cNvPr>
          <p:cNvSpPr txBox="1"/>
          <p:nvPr/>
        </p:nvSpPr>
        <p:spPr>
          <a:xfrm>
            <a:off x="892214" y="3499432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产品发布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商务汇报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计划总结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思源黑体 ExtraLight" panose="020B0200000000000000" pitchFamily="34" charset="-122"/>
                <a:sym typeface="Century Gothic" panose="020B0502020202020204" pitchFamily="34" charset="0"/>
              </a:rPr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399548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8FC2E3-2147-4521-B2FF-63F90A7B3C7D}"/>
              </a:ext>
            </a:extLst>
          </p:cNvPr>
          <p:cNvSpPr txBox="1">
            <a:spLocks/>
          </p:cNvSpPr>
          <p:nvPr/>
        </p:nvSpPr>
        <p:spPr>
          <a:xfrm>
            <a:off x="1973904" y="1049029"/>
            <a:ext cx="7836845" cy="6365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感谢您支持原创设计事业，支持设计版权产品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  <a:sym typeface="Century Gothic" panose="020B0502020202020204" pitchFamily="34" charset="0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2C9B243-41FF-4ABA-845D-6B3E4EF845BF}"/>
              </a:ext>
            </a:extLst>
          </p:cNvPr>
          <p:cNvSpPr txBox="1">
            <a:spLocks/>
          </p:cNvSpPr>
          <p:nvPr/>
        </p:nvSpPr>
        <p:spPr>
          <a:xfrm>
            <a:off x="1104358" y="1993110"/>
            <a:ext cx="9983283" cy="346171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950"/>
              </a:spcBef>
              <a:buNone/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感谢您下载千图网</a:t>
            </a:r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原创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模板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，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为了您和千图网以及原创作者的利益，请勿复制、传播、销售，否则将承担法律责任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！</a:t>
            </a:r>
          </a:p>
          <a:p>
            <a:pPr marL="0" indent="0">
              <a:lnSpc>
                <a:spcPct val="100000"/>
              </a:lnSpc>
              <a:spcBef>
                <a:spcPts val="1950"/>
              </a:spcBef>
              <a:buNone/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千图网将对作品进行维权，按照传播下载次数的十倍进行索取赔偿</a:t>
            </a:r>
            <a:r>
              <a:rPr lang="zh-CN" alt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金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！</a:t>
            </a:r>
          </a:p>
          <a:p>
            <a:pPr marL="0" indent="0">
              <a:lnSpc>
                <a:spcPct val="100000"/>
              </a:lnSpc>
              <a:spcBef>
                <a:spcPts val="195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0" indent="0">
              <a:lnSpc>
                <a:spcPct val="100000"/>
              </a:lnSpc>
              <a:spcBef>
                <a:spcPts val="195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0" indent="0">
              <a:lnSpc>
                <a:spcPct val="100000"/>
              </a:lnSpc>
              <a:spcBef>
                <a:spcPts val="195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3、禁止把作品纳入商标或服务标记。</a:t>
            </a:r>
          </a:p>
          <a:p>
            <a:pPr marL="0" indent="0">
              <a:lnSpc>
                <a:spcPct val="100000"/>
              </a:lnSpc>
              <a:spcBef>
                <a:spcPts val="195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3720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片包含 浅色&#10;&#10;自动生成的说明">
            <a:extLst>
              <a:ext uri="{FF2B5EF4-FFF2-40B4-BE49-F238E27FC236}">
                <a16:creationId xmlns:a16="http://schemas.microsoft.com/office/drawing/2014/main" id="{92C7E0A4-5C0C-4635-B53C-2990AA54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"/>
            <a:ext cx="12192000" cy="6857845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EA56043F-6797-49E0-8843-4F4D90696A03}"/>
              </a:ext>
            </a:extLst>
          </p:cNvPr>
          <p:cNvSpPr/>
          <p:nvPr/>
        </p:nvSpPr>
        <p:spPr>
          <a:xfrm>
            <a:off x="3725996" y="1058996"/>
            <a:ext cx="4740009" cy="4740009"/>
          </a:xfrm>
          <a:prstGeom prst="ellipse">
            <a:avLst/>
          </a:prstGeom>
          <a:solidFill>
            <a:srgbClr val="261C3E"/>
          </a:solidFill>
          <a:ln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73003B4-C9B8-4999-A090-6C7F1A4FD71D}"/>
              </a:ext>
            </a:extLst>
          </p:cNvPr>
          <p:cNvSpPr txBox="1"/>
          <p:nvPr/>
        </p:nvSpPr>
        <p:spPr>
          <a:xfrm>
            <a:off x="4103583" y="3023923"/>
            <a:ext cx="42825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Portfolio Showcase</a:t>
            </a:r>
            <a:endParaRPr lang="zh-CN" altLang="en-US" sz="3500" dirty="0">
              <a:solidFill>
                <a:schemeClr val="bg1"/>
              </a:solidFill>
              <a:latin typeface="Century Gothic" panose="020B0502020202020204" pitchFamily="34" charset="0"/>
              <a:ea typeface="站酷高端黑" panose="02010600030101010101" pitchFamily="2" charset="-122"/>
              <a:sym typeface="Century Gothic" panose="020B0502020202020204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D2DF731F-C58D-41D6-AE11-A2D29B54E35F}"/>
              </a:ext>
            </a:extLst>
          </p:cNvPr>
          <p:cNvSpPr txBox="1">
            <a:spLocks/>
          </p:cNvSpPr>
          <p:nvPr/>
        </p:nvSpPr>
        <p:spPr>
          <a:xfrm>
            <a:off x="4434066" y="3973040"/>
            <a:ext cx="3323869" cy="49876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2010601030101010101" pitchFamily="2" charset="-122"/>
                <a:cs typeface="+mn-ea"/>
                <a:sym typeface="Century Gothic" panose="020B0502020202020204" pitchFamily="34" charset="0"/>
              </a:rPr>
              <a:t>Watch the showcase.</a:t>
            </a:r>
            <a:endParaRPr lang="zh-CN" altLang="en-US" sz="1500" dirty="0">
              <a:solidFill>
                <a:schemeClr val="bg1"/>
              </a:solidFill>
              <a:latin typeface="Century Gothic" panose="020B0502020202020204" pitchFamily="34" charset="0"/>
              <a:ea typeface="方正黑体简体" panose="02010601030101010101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36DE59-2953-4022-8A8D-A57CA689DE89}"/>
              </a:ext>
            </a:extLst>
          </p:cNvPr>
          <p:cNvSpPr txBox="1"/>
          <p:nvPr/>
        </p:nvSpPr>
        <p:spPr>
          <a:xfrm>
            <a:off x="4447012" y="1849099"/>
            <a:ext cx="3385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PART 01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5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工作进度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4" name="Rectangle 62">
            <a:extLst>
              <a:ext uri="{FF2B5EF4-FFF2-40B4-BE49-F238E27FC236}">
                <a16:creationId xmlns:a16="http://schemas.microsoft.com/office/drawing/2014/main" id="{5701655B-A21B-4E4A-AA92-A00B5DCB1B66}"/>
              </a:ext>
            </a:extLst>
          </p:cNvPr>
          <p:cNvSpPr/>
          <p:nvPr/>
        </p:nvSpPr>
        <p:spPr>
          <a:xfrm flipV="1">
            <a:off x="7011924" y="3150032"/>
            <a:ext cx="469008" cy="469008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Rectangle 65">
            <a:extLst>
              <a:ext uri="{FF2B5EF4-FFF2-40B4-BE49-F238E27FC236}">
                <a16:creationId xmlns:a16="http://schemas.microsoft.com/office/drawing/2014/main" id="{A1F2BD52-ECA5-478A-AB54-F8167B27F094}"/>
              </a:ext>
            </a:extLst>
          </p:cNvPr>
          <p:cNvSpPr/>
          <p:nvPr/>
        </p:nvSpPr>
        <p:spPr>
          <a:xfrm flipV="1">
            <a:off x="7011924" y="4564495"/>
            <a:ext cx="469008" cy="469008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70">
            <a:extLst>
              <a:ext uri="{FF2B5EF4-FFF2-40B4-BE49-F238E27FC236}">
                <a16:creationId xmlns:a16="http://schemas.microsoft.com/office/drawing/2014/main" id="{5523C495-93CC-43D6-A1B9-D205A79FF7E8}"/>
              </a:ext>
            </a:extLst>
          </p:cNvPr>
          <p:cNvSpPr/>
          <p:nvPr/>
        </p:nvSpPr>
        <p:spPr>
          <a:xfrm flipV="1">
            <a:off x="7011924" y="1711645"/>
            <a:ext cx="469008" cy="469008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AAB60497-F1AF-4F72-94A1-C345B224F34B}"/>
              </a:ext>
            </a:extLst>
          </p:cNvPr>
          <p:cNvGrpSpPr/>
          <p:nvPr/>
        </p:nvGrpSpPr>
        <p:grpSpPr>
          <a:xfrm>
            <a:off x="1570614" y="1694403"/>
            <a:ext cx="3557592" cy="4018166"/>
            <a:chOff x="2450516" y="1931867"/>
            <a:chExt cx="3373309" cy="3810026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F40E884D-E381-4E9E-B45C-01FE642B3DE3}"/>
                </a:ext>
              </a:extLst>
            </p:cNvPr>
            <p:cNvGrpSpPr/>
            <p:nvPr/>
          </p:nvGrpSpPr>
          <p:grpSpPr>
            <a:xfrm>
              <a:off x="2450516" y="1931867"/>
              <a:ext cx="3373309" cy="3810026"/>
              <a:chOff x="2000574" y="1931867"/>
              <a:chExt cx="3373309" cy="3810026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4FD21C4-05B1-423B-8156-EB19C3A80444}"/>
                  </a:ext>
                </a:extLst>
              </p:cNvPr>
              <p:cNvGrpSpPr/>
              <p:nvPr/>
            </p:nvGrpSpPr>
            <p:grpSpPr>
              <a:xfrm rot="14400000" flipH="1">
                <a:off x="3360988" y="1414272"/>
                <a:ext cx="1125388" cy="2160578"/>
                <a:chOff x="3248126" y="2095041"/>
                <a:chExt cx="720362" cy="1363432"/>
              </a:xfrm>
              <a:solidFill>
                <a:srgbClr val="16A085"/>
              </a:solidFill>
            </p:grpSpPr>
            <p:sp>
              <p:nvSpPr>
                <p:cNvPr id="44" name="梯形 31">
                  <a:extLst>
                    <a:ext uri="{FF2B5EF4-FFF2-40B4-BE49-F238E27FC236}">
                      <a16:creationId xmlns:a16="http://schemas.microsoft.com/office/drawing/2014/main" id="{B66BC9C6-D391-4F18-BA06-D52E1D81FCAA}"/>
                    </a:ext>
                  </a:extLst>
                </p:cNvPr>
                <p:cNvSpPr/>
                <p:nvPr/>
              </p:nvSpPr>
              <p:spPr>
                <a:xfrm rot="3600000">
                  <a:off x="3638891" y="2374089"/>
                  <a:ext cx="549314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" name="梯形 32">
                  <a:extLst>
                    <a:ext uri="{FF2B5EF4-FFF2-40B4-BE49-F238E27FC236}">
                      <a16:creationId xmlns:a16="http://schemas.microsoft.com/office/drawing/2014/main" id="{D4034A85-08D2-4230-9F12-A7271E38ED31}"/>
                    </a:ext>
                  </a:extLst>
                </p:cNvPr>
                <p:cNvSpPr/>
                <p:nvPr/>
              </p:nvSpPr>
              <p:spPr>
                <a:xfrm rot="3600000">
                  <a:off x="2958480" y="2596801"/>
                  <a:ext cx="1114324" cy="120468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梯形 33">
                  <a:extLst>
                    <a:ext uri="{FF2B5EF4-FFF2-40B4-BE49-F238E27FC236}">
                      <a16:creationId xmlns:a16="http://schemas.microsoft.com/office/drawing/2014/main" id="{42E22A50-1469-40D0-8155-69DC01800D67}"/>
                    </a:ext>
                  </a:extLst>
                </p:cNvPr>
                <p:cNvSpPr/>
                <p:nvPr/>
              </p:nvSpPr>
              <p:spPr>
                <a:xfrm rot="3600000">
                  <a:off x="3319257" y="2489735"/>
                  <a:ext cx="784526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梯形 34">
                  <a:extLst>
                    <a:ext uri="{FF2B5EF4-FFF2-40B4-BE49-F238E27FC236}">
                      <a16:creationId xmlns:a16="http://schemas.microsoft.com/office/drawing/2014/main" id="{F3B872DC-6F11-4342-8B52-241FC827AC0B}"/>
                    </a:ext>
                  </a:extLst>
                </p:cNvPr>
                <p:cNvSpPr/>
                <p:nvPr/>
              </p:nvSpPr>
              <p:spPr>
                <a:xfrm rot="3600000">
                  <a:off x="2629041" y="2714126"/>
                  <a:ext cx="1363432" cy="125262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组合 25">
                <a:extLst>
                  <a:ext uri="{FF2B5EF4-FFF2-40B4-BE49-F238E27FC236}">
                    <a16:creationId xmlns:a16="http://schemas.microsoft.com/office/drawing/2014/main" id="{A9DFF834-E4DC-4D88-A810-3A635B90245D}"/>
                  </a:ext>
                </a:extLst>
              </p:cNvPr>
              <p:cNvGrpSpPr/>
              <p:nvPr/>
            </p:nvGrpSpPr>
            <p:grpSpPr>
              <a:xfrm flipH="1">
                <a:off x="4156052" y="3611868"/>
                <a:ext cx="1141531" cy="2130025"/>
                <a:chOff x="3248126" y="2095041"/>
                <a:chExt cx="720362" cy="1363432"/>
              </a:xfrm>
              <a:solidFill>
                <a:srgbClr val="297F9D"/>
              </a:solidFill>
            </p:grpSpPr>
            <p:sp>
              <p:nvSpPr>
                <p:cNvPr id="40" name="梯形 26">
                  <a:extLst>
                    <a:ext uri="{FF2B5EF4-FFF2-40B4-BE49-F238E27FC236}">
                      <a16:creationId xmlns:a16="http://schemas.microsoft.com/office/drawing/2014/main" id="{43AE9612-F86F-414C-8826-FBF364DB5E40}"/>
                    </a:ext>
                  </a:extLst>
                </p:cNvPr>
                <p:cNvSpPr/>
                <p:nvPr/>
              </p:nvSpPr>
              <p:spPr>
                <a:xfrm rot="3600000">
                  <a:off x="3638891" y="2374089"/>
                  <a:ext cx="549314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梯形 27">
                  <a:extLst>
                    <a:ext uri="{FF2B5EF4-FFF2-40B4-BE49-F238E27FC236}">
                      <a16:creationId xmlns:a16="http://schemas.microsoft.com/office/drawing/2014/main" id="{D9A59F42-60AA-45D2-BE1A-9E50674F5DBA}"/>
                    </a:ext>
                  </a:extLst>
                </p:cNvPr>
                <p:cNvSpPr/>
                <p:nvPr/>
              </p:nvSpPr>
              <p:spPr>
                <a:xfrm rot="3600000">
                  <a:off x="2958480" y="2596801"/>
                  <a:ext cx="1114324" cy="120468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梯形 28">
                  <a:extLst>
                    <a:ext uri="{FF2B5EF4-FFF2-40B4-BE49-F238E27FC236}">
                      <a16:creationId xmlns:a16="http://schemas.microsoft.com/office/drawing/2014/main" id="{146F3D2F-2560-437B-B8DE-2F78E8DA124F}"/>
                    </a:ext>
                  </a:extLst>
                </p:cNvPr>
                <p:cNvSpPr/>
                <p:nvPr/>
              </p:nvSpPr>
              <p:spPr>
                <a:xfrm rot="3600000">
                  <a:off x="3319257" y="2489735"/>
                  <a:ext cx="784526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梯形 29">
                  <a:extLst>
                    <a:ext uri="{FF2B5EF4-FFF2-40B4-BE49-F238E27FC236}">
                      <a16:creationId xmlns:a16="http://schemas.microsoft.com/office/drawing/2014/main" id="{507573E8-5143-4623-8ACB-DC91B9D04614}"/>
                    </a:ext>
                  </a:extLst>
                </p:cNvPr>
                <p:cNvSpPr/>
                <p:nvPr/>
              </p:nvSpPr>
              <p:spPr>
                <a:xfrm rot="3600000">
                  <a:off x="2629041" y="2714126"/>
                  <a:ext cx="1363432" cy="125262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组合 24">
                <a:extLst>
                  <a:ext uri="{FF2B5EF4-FFF2-40B4-BE49-F238E27FC236}">
                    <a16:creationId xmlns:a16="http://schemas.microsoft.com/office/drawing/2014/main" id="{C66662E0-9EC6-4F82-901A-56DA446A0E1C}"/>
                  </a:ext>
                </a:extLst>
              </p:cNvPr>
              <p:cNvGrpSpPr/>
              <p:nvPr/>
            </p:nvGrpSpPr>
            <p:grpSpPr>
              <a:xfrm>
                <a:off x="2074222" y="3605457"/>
                <a:ext cx="1141531" cy="2130025"/>
                <a:chOff x="3248126" y="2095041"/>
                <a:chExt cx="720362" cy="1363432"/>
              </a:xfrm>
              <a:solidFill>
                <a:srgbClr val="F49D15"/>
              </a:solidFill>
            </p:grpSpPr>
            <p:sp>
              <p:nvSpPr>
                <p:cNvPr id="36" name="梯形 23">
                  <a:extLst>
                    <a:ext uri="{FF2B5EF4-FFF2-40B4-BE49-F238E27FC236}">
                      <a16:creationId xmlns:a16="http://schemas.microsoft.com/office/drawing/2014/main" id="{E156DCD7-A949-4382-BD0B-A1AA62CC33DC}"/>
                    </a:ext>
                  </a:extLst>
                </p:cNvPr>
                <p:cNvSpPr/>
                <p:nvPr/>
              </p:nvSpPr>
              <p:spPr>
                <a:xfrm rot="3600000">
                  <a:off x="3638891" y="2374089"/>
                  <a:ext cx="549314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梯形 21">
                  <a:extLst>
                    <a:ext uri="{FF2B5EF4-FFF2-40B4-BE49-F238E27FC236}">
                      <a16:creationId xmlns:a16="http://schemas.microsoft.com/office/drawing/2014/main" id="{1C9412AC-4F33-42EF-A600-2AE186BF7DFE}"/>
                    </a:ext>
                  </a:extLst>
                </p:cNvPr>
                <p:cNvSpPr/>
                <p:nvPr/>
              </p:nvSpPr>
              <p:spPr>
                <a:xfrm rot="3600000">
                  <a:off x="2958480" y="2596801"/>
                  <a:ext cx="1114324" cy="120468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梯形 22">
                  <a:extLst>
                    <a:ext uri="{FF2B5EF4-FFF2-40B4-BE49-F238E27FC236}">
                      <a16:creationId xmlns:a16="http://schemas.microsoft.com/office/drawing/2014/main" id="{F73B2C9E-8AAC-4105-800C-9E4AB949CBAD}"/>
                    </a:ext>
                  </a:extLst>
                </p:cNvPr>
                <p:cNvSpPr/>
                <p:nvPr/>
              </p:nvSpPr>
              <p:spPr>
                <a:xfrm rot="3600000">
                  <a:off x="3319257" y="2489735"/>
                  <a:ext cx="784526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梯形 20">
                  <a:extLst>
                    <a:ext uri="{FF2B5EF4-FFF2-40B4-BE49-F238E27FC236}">
                      <a16:creationId xmlns:a16="http://schemas.microsoft.com/office/drawing/2014/main" id="{7BDD858E-77D4-421A-9422-2AA0B1AFB9CF}"/>
                    </a:ext>
                  </a:extLst>
                </p:cNvPr>
                <p:cNvSpPr/>
                <p:nvPr/>
              </p:nvSpPr>
              <p:spPr>
                <a:xfrm rot="3600000">
                  <a:off x="2629041" y="2714126"/>
                  <a:ext cx="1363432" cy="125262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3" name="梯形 17">
                <a:extLst>
                  <a:ext uri="{FF2B5EF4-FFF2-40B4-BE49-F238E27FC236}">
                    <a16:creationId xmlns:a16="http://schemas.microsoft.com/office/drawing/2014/main" id="{20F237D9-4F5A-4319-8FD1-519AAB91AF2D}"/>
                  </a:ext>
                </a:extLst>
              </p:cNvPr>
              <p:cNvSpPr/>
              <p:nvPr/>
            </p:nvSpPr>
            <p:spPr>
              <a:xfrm rot="7200000">
                <a:off x="1624721" y="2569225"/>
                <a:ext cx="2049783" cy="1298077"/>
              </a:xfrm>
              <a:prstGeom prst="trapezoid">
                <a:avLst>
                  <a:gd name="adj" fmla="val 56545"/>
                </a:avLst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梯形 15">
                <a:extLst>
                  <a:ext uri="{FF2B5EF4-FFF2-40B4-BE49-F238E27FC236}">
                    <a16:creationId xmlns:a16="http://schemas.microsoft.com/office/drawing/2014/main" id="{C3EC3D7D-D5BD-4C9E-880F-DE43EFCD18C0}"/>
                  </a:ext>
                </a:extLst>
              </p:cNvPr>
              <p:cNvSpPr/>
              <p:nvPr/>
            </p:nvSpPr>
            <p:spPr>
              <a:xfrm rot="3600000" flipV="1">
                <a:off x="3699953" y="2569224"/>
                <a:ext cx="2049783" cy="1298077"/>
              </a:xfrm>
              <a:prstGeom prst="trapezoid">
                <a:avLst>
                  <a:gd name="adj" fmla="val 56545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梯形 9">
                <a:extLst>
                  <a:ext uri="{FF2B5EF4-FFF2-40B4-BE49-F238E27FC236}">
                    <a16:creationId xmlns:a16="http://schemas.microsoft.com/office/drawing/2014/main" id="{517EB4CF-B223-47FF-8DF9-EE29595F20AA}"/>
                  </a:ext>
                </a:extLst>
              </p:cNvPr>
              <p:cNvSpPr/>
              <p:nvPr/>
            </p:nvSpPr>
            <p:spPr>
              <a:xfrm>
                <a:off x="2647639" y="4350193"/>
                <a:ext cx="2079187" cy="1279719"/>
              </a:xfrm>
              <a:prstGeom prst="trapezoid">
                <a:avLst>
                  <a:gd name="adj" fmla="val 56545"/>
                </a:avLst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A799A5E7-30D8-4DBA-9AFC-CDDB2CB978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84537" y="4770120"/>
              <a:ext cx="427834" cy="470739"/>
            </a:xfrm>
            <a:custGeom>
              <a:avLst/>
              <a:gdLst>
                <a:gd name="T0" fmla="+- 0 10795 54"/>
                <a:gd name="T1" fmla="*/ T0 w 21483"/>
                <a:gd name="T2" fmla="*/ 10800 h 21600"/>
                <a:gd name="T3" fmla="+- 0 10795 54"/>
                <a:gd name="T4" fmla="*/ T3 w 21483"/>
                <a:gd name="T5" fmla="*/ 10800 h 21600"/>
                <a:gd name="T6" fmla="+- 0 10795 54"/>
                <a:gd name="T7" fmla="*/ T6 w 21483"/>
                <a:gd name="T8" fmla="*/ 10800 h 21600"/>
                <a:gd name="T9" fmla="+- 0 10795 54"/>
                <a:gd name="T10" fmla="*/ T9 w 2148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83" h="21600">
                  <a:moveTo>
                    <a:pt x="20490" y="581"/>
                  </a:moveTo>
                  <a:cubicBezTo>
                    <a:pt x="20984" y="1781"/>
                    <a:pt x="21295" y="3048"/>
                    <a:pt x="21421" y="4387"/>
                  </a:cubicBezTo>
                  <a:cubicBezTo>
                    <a:pt x="21545" y="5722"/>
                    <a:pt x="21482" y="7179"/>
                    <a:pt x="21220" y="8744"/>
                  </a:cubicBezTo>
                  <a:cubicBezTo>
                    <a:pt x="20549" y="13134"/>
                    <a:pt x="18385" y="16469"/>
                    <a:pt x="14732" y="18748"/>
                  </a:cubicBezTo>
                  <a:cubicBezTo>
                    <a:pt x="13010" y="19857"/>
                    <a:pt x="11265" y="20408"/>
                    <a:pt x="9505" y="20408"/>
                  </a:cubicBezTo>
                  <a:cubicBezTo>
                    <a:pt x="8354" y="20408"/>
                    <a:pt x="7208" y="20165"/>
                    <a:pt x="6064" y="19682"/>
                  </a:cubicBezTo>
                  <a:cubicBezTo>
                    <a:pt x="5893" y="19609"/>
                    <a:pt x="5725" y="19519"/>
                    <a:pt x="5556" y="19411"/>
                  </a:cubicBezTo>
                  <a:cubicBezTo>
                    <a:pt x="5388" y="19301"/>
                    <a:pt x="5221" y="19191"/>
                    <a:pt x="5058" y="19075"/>
                  </a:cubicBezTo>
                  <a:cubicBezTo>
                    <a:pt x="4840" y="18928"/>
                    <a:pt x="4625" y="18790"/>
                    <a:pt x="4414" y="18660"/>
                  </a:cubicBezTo>
                  <a:cubicBezTo>
                    <a:pt x="4199" y="18527"/>
                    <a:pt x="4017" y="18465"/>
                    <a:pt x="3857" y="18465"/>
                  </a:cubicBezTo>
                  <a:cubicBezTo>
                    <a:pt x="3785" y="18485"/>
                    <a:pt x="3698" y="18561"/>
                    <a:pt x="3598" y="18700"/>
                  </a:cubicBezTo>
                  <a:cubicBezTo>
                    <a:pt x="3497" y="18841"/>
                    <a:pt x="3392" y="18996"/>
                    <a:pt x="3287" y="19174"/>
                  </a:cubicBezTo>
                  <a:cubicBezTo>
                    <a:pt x="3184" y="19349"/>
                    <a:pt x="3085" y="19536"/>
                    <a:pt x="2989" y="19728"/>
                  </a:cubicBezTo>
                  <a:cubicBezTo>
                    <a:pt x="2898" y="19922"/>
                    <a:pt x="2821" y="20072"/>
                    <a:pt x="2760" y="20179"/>
                  </a:cubicBezTo>
                  <a:cubicBezTo>
                    <a:pt x="2655" y="20388"/>
                    <a:pt x="2557" y="20575"/>
                    <a:pt x="2463" y="20741"/>
                  </a:cubicBezTo>
                  <a:cubicBezTo>
                    <a:pt x="2372" y="20908"/>
                    <a:pt x="2285" y="21055"/>
                    <a:pt x="2213" y="21182"/>
                  </a:cubicBezTo>
                  <a:cubicBezTo>
                    <a:pt x="2025" y="21461"/>
                    <a:pt x="1787" y="21599"/>
                    <a:pt x="1494" y="21599"/>
                  </a:cubicBezTo>
                  <a:lnTo>
                    <a:pt x="1450" y="21599"/>
                  </a:lnTo>
                  <a:cubicBezTo>
                    <a:pt x="1235" y="21583"/>
                    <a:pt x="1050" y="21526"/>
                    <a:pt x="895" y="21433"/>
                  </a:cubicBezTo>
                  <a:cubicBezTo>
                    <a:pt x="743" y="21334"/>
                    <a:pt x="617" y="21224"/>
                    <a:pt x="521" y="21097"/>
                  </a:cubicBezTo>
                  <a:cubicBezTo>
                    <a:pt x="425" y="20975"/>
                    <a:pt x="348" y="20846"/>
                    <a:pt x="292" y="20716"/>
                  </a:cubicBezTo>
                  <a:cubicBezTo>
                    <a:pt x="236" y="20586"/>
                    <a:pt x="198" y="20484"/>
                    <a:pt x="184" y="20408"/>
                  </a:cubicBezTo>
                  <a:cubicBezTo>
                    <a:pt x="-17" y="20077"/>
                    <a:pt x="-54" y="19724"/>
                    <a:pt x="74" y="19355"/>
                  </a:cubicBezTo>
                  <a:cubicBezTo>
                    <a:pt x="222" y="18877"/>
                    <a:pt x="430" y="18479"/>
                    <a:pt x="699" y="18152"/>
                  </a:cubicBezTo>
                  <a:cubicBezTo>
                    <a:pt x="970" y="17827"/>
                    <a:pt x="1235" y="17536"/>
                    <a:pt x="1494" y="17276"/>
                  </a:cubicBezTo>
                  <a:cubicBezTo>
                    <a:pt x="1712" y="17068"/>
                    <a:pt x="1901" y="16873"/>
                    <a:pt x="2061" y="16692"/>
                  </a:cubicBezTo>
                  <a:cubicBezTo>
                    <a:pt x="2222" y="16511"/>
                    <a:pt x="2325" y="16319"/>
                    <a:pt x="2367" y="16113"/>
                  </a:cubicBezTo>
                  <a:cubicBezTo>
                    <a:pt x="2383" y="16057"/>
                    <a:pt x="2383" y="16003"/>
                    <a:pt x="2367" y="15949"/>
                  </a:cubicBezTo>
                  <a:cubicBezTo>
                    <a:pt x="2353" y="15899"/>
                    <a:pt x="2318" y="15783"/>
                    <a:pt x="2257" y="15611"/>
                  </a:cubicBezTo>
                  <a:cubicBezTo>
                    <a:pt x="2213" y="15503"/>
                    <a:pt x="2168" y="15379"/>
                    <a:pt x="2128" y="15241"/>
                  </a:cubicBezTo>
                  <a:cubicBezTo>
                    <a:pt x="2086" y="15100"/>
                    <a:pt x="2051" y="14941"/>
                    <a:pt x="2021" y="14761"/>
                  </a:cubicBezTo>
                  <a:cubicBezTo>
                    <a:pt x="1836" y="13321"/>
                    <a:pt x="1883" y="11988"/>
                    <a:pt x="2166" y="10774"/>
                  </a:cubicBezTo>
                  <a:cubicBezTo>
                    <a:pt x="2449" y="9557"/>
                    <a:pt x="2898" y="8464"/>
                    <a:pt x="3509" y="7493"/>
                  </a:cubicBezTo>
                  <a:cubicBezTo>
                    <a:pt x="4122" y="6527"/>
                    <a:pt x="4852" y="5689"/>
                    <a:pt x="5694" y="4986"/>
                  </a:cubicBezTo>
                  <a:cubicBezTo>
                    <a:pt x="6539" y="4283"/>
                    <a:pt x="7416" y="3741"/>
                    <a:pt x="8326" y="3351"/>
                  </a:cubicBezTo>
                  <a:cubicBezTo>
                    <a:pt x="8939" y="3091"/>
                    <a:pt x="9611" y="2939"/>
                    <a:pt x="10336" y="2894"/>
                  </a:cubicBezTo>
                  <a:cubicBezTo>
                    <a:pt x="11066" y="2848"/>
                    <a:pt x="11826" y="2817"/>
                    <a:pt x="12617" y="2798"/>
                  </a:cubicBezTo>
                  <a:cubicBezTo>
                    <a:pt x="13073" y="2798"/>
                    <a:pt x="13546" y="2789"/>
                    <a:pt x="14037" y="2772"/>
                  </a:cubicBezTo>
                  <a:cubicBezTo>
                    <a:pt x="14531" y="2752"/>
                    <a:pt x="15008" y="2704"/>
                    <a:pt x="15469" y="2623"/>
                  </a:cubicBezTo>
                  <a:cubicBezTo>
                    <a:pt x="15926" y="2541"/>
                    <a:pt x="16351" y="2414"/>
                    <a:pt x="16740" y="2239"/>
                  </a:cubicBezTo>
                  <a:cubicBezTo>
                    <a:pt x="17128" y="2064"/>
                    <a:pt x="17446" y="1815"/>
                    <a:pt x="17692" y="1499"/>
                  </a:cubicBezTo>
                  <a:cubicBezTo>
                    <a:pt x="17839" y="1321"/>
                    <a:pt x="17984" y="1135"/>
                    <a:pt x="18125" y="948"/>
                  </a:cubicBezTo>
                  <a:cubicBezTo>
                    <a:pt x="18261" y="756"/>
                    <a:pt x="18403" y="595"/>
                    <a:pt x="18548" y="460"/>
                  </a:cubicBezTo>
                  <a:cubicBezTo>
                    <a:pt x="18696" y="324"/>
                    <a:pt x="18855" y="214"/>
                    <a:pt x="19028" y="129"/>
                  </a:cubicBezTo>
                  <a:cubicBezTo>
                    <a:pt x="19206" y="42"/>
                    <a:pt x="19423" y="0"/>
                    <a:pt x="19688" y="0"/>
                  </a:cubicBezTo>
                  <a:cubicBezTo>
                    <a:pt x="19856" y="0"/>
                    <a:pt x="20015" y="50"/>
                    <a:pt x="20163" y="155"/>
                  </a:cubicBezTo>
                  <a:cubicBezTo>
                    <a:pt x="20308" y="261"/>
                    <a:pt x="20418" y="400"/>
                    <a:pt x="20490" y="581"/>
                  </a:cubicBezTo>
                  <a:moveTo>
                    <a:pt x="15350" y="9977"/>
                  </a:moveTo>
                  <a:cubicBezTo>
                    <a:pt x="15596" y="10017"/>
                    <a:pt x="15811" y="9927"/>
                    <a:pt x="15993" y="9712"/>
                  </a:cubicBezTo>
                  <a:cubicBezTo>
                    <a:pt x="16178" y="9503"/>
                    <a:pt x="16276" y="9249"/>
                    <a:pt x="16291" y="8953"/>
                  </a:cubicBezTo>
                  <a:cubicBezTo>
                    <a:pt x="16305" y="8636"/>
                    <a:pt x="16230" y="8374"/>
                    <a:pt x="16064" y="8159"/>
                  </a:cubicBezTo>
                  <a:cubicBezTo>
                    <a:pt x="15893" y="7947"/>
                    <a:pt x="15680" y="7832"/>
                    <a:pt x="15418" y="7815"/>
                  </a:cubicBezTo>
                  <a:cubicBezTo>
                    <a:pt x="14321" y="7761"/>
                    <a:pt x="13284" y="7834"/>
                    <a:pt x="12315" y="8038"/>
                  </a:cubicBezTo>
                  <a:cubicBezTo>
                    <a:pt x="11344" y="8241"/>
                    <a:pt x="10425" y="8571"/>
                    <a:pt x="9550" y="9032"/>
                  </a:cubicBezTo>
                  <a:cubicBezTo>
                    <a:pt x="8673" y="9492"/>
                    <a:pt x="7842" y="10090"/>
                    <a:pt x="7046" y="10830"/>
                  </a:cubicBezTo>
                  <a:cubicBezTo>
                    <a:pt x="6249" y="11567"/>
                    <a:pt x="5479" y="12465"/>
                    <a:pt x="4732" y="13518"/>
                  </a:cubicBezTo>
                  <a:cubicBezTo>
                    <a:pt x="4562" y="13764"/>
                    <a:pt x="4482" y="14032"/>
                    <a:pt x="4496" y="14323"/>
                  </a:cubicBezTo>
                  <a:cubicBezTo>
                    <a:pt x="4510" y="14617"/>
                    <a:pt x="4620" y="14862"/>
                    <a:pt x="4821" y="15063"/>
                  </a:cubicBezTo>
                  <a:cubicBezTo>
                    <a:pt x="4971" y="15221"/>
                    <a:pt x="5163" y="15311"/>
                    <a:pt x="5392" y="15317"/>
                  </a:cubicBezTo>
                  <a:cubicBezTo>
                    <a:pt x="5668" y="15317"/>
                    <a:pt x="5900" y="15195"/>
                    <a:pt x="6087" y="14953"/>
                  </a:cubicBezTo>
                  <a:cubicBezTo>
                    <a:pt x="6759" y="14035"/>
                    <a:pt x="7435" y="13244"/>
                    <a:pt x="8116" y="12586"/>
                  </a:cubicBezTo>
                  <a:cubicBezTo>
                    <a:pt x="8794" y="11929"/>
                    <a:pt x="9510" y="11401"/>
                    <a:pt x="10259" y="11005"/>
                  </a:cubicBezTo>
                  <a:cubicBezTo>
                    <a:pt x="11010" y="10610"/>
                    <a:pt x="11801" y="10330"/>
                    <a:pt x="12636" y="10167"/>
                  </a:cubicBezTo>
                  <a:cubicBezTo>
                    <a:pt x="13467" y="10003"/>
                    <a:pt x="14372" y="9938"/>
                    <a:pt x="15350" y="99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7127" tIns="107127" rIns="107127" bIns="107127" anchor="ctr"/>
            <a:lstStyle/>
            <a:p>
              <a:pPr defTabSz="964110">
                <a:defRPr/>
              </a:pPr>
              <a:endParaRPr lang="es-ES" sz="696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Gill Sans" charset="0"/>
                <a:sym typeface="Arial" panose="020B0604020202020204" pitchFamily="34" charset="0"/>
              </a:endParaRPr>
            </a:p>
          </p:txBody>
        </p:sp>
        <p:grpSp>
          <p:nvGrpSpPr>
            <p:cNvPr id="20" name="Group 56">
              <a:extLst>
                <a:ext uri="{FF2B5EF4-FFF2-40B4-BE49-F238E27FC236}">
                  <a16:creationId xmlns:a16="http://schemas.microsoft.com/office/drawing/2014/main" id="{92B60EB6-F4A2-40EA-BC5E-8F92E8DE66CB}"/>
                </a:ext>
              </a:extLst>
            </p:cNvPr>
            <p:cNvGrpSpPr/>
            <p:nvPr/>
          </p:nvGrpSpPr>
          <p:grpSpPr>
            <a:xfrm>
              <a:off x="4905172" y="2894912"/>
              <a:ext cx="549006" cy="549006"/>
              <a:chOff x="2522538" y="2108200"/>
              <a:chExt cx="376238" cy="376238"/>
            </a:xfrm>
            <a:solidFill>
              <a:schemeClr val="bg1"/>
            </a:solidFill>
          </p:grpSpPr>
          <p:sp>
            <p:nvSpPr>
              <p:cNvPr id="26" name="Freeform 54">
                <a:extLst>
                  <a:ext uri="{FF2B5EF4-FFF2-40B4-BE49-F238E27FC236}">
                    <a16:creationId xmlns:a16="http://schemas.microsoft.com/office/drawing/2014/main" id="{8A12C92B-A7E1-4F6B-BC77-1CEFBB3B0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5">
                <a:extLst>
                  <a:ext uri="{FF2B5EF4-FFF2-40B4-BE49-F238E27FC236}">
                    <a16:creationId xmlns:a16="http://schemas.microsoft.com/office/drawing/2014/main" id="{E10C4158-B12A-4449-8666-5CD2319E7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6">
                <a:extLst>
                  <a:ext uri="{FF2B5EF4-FFF2-40B4-BE49-F238E27FC236}">
                    <a16:creationId xmlns:a16="http://schemas.microsoft.com/office/drawing/2014/main" id="{9119562B-62A1-48C6-8A7C-09BBF3BE5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7">
                <a:extLst>
                  <a:ext uri="{FF2B5EF4-FFF2-40B4-BE49-F238E27FC236}">
                    <a16:creationId xmlns:a16="http://schemas.microsoft.com/office/drawing/2014/main" id="{5FA89215-9F52-4117-8607-19349D41EC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" name="Group 447">
              <a:extLst>
                <a:ext uri="{FF2B5EF4-FFF2-40B4-BE49-F238E27FC236}">
                  <a16:creationId xmlns:a16="http://schemas.microsoft.com/office/drawing/2014/main" id="{E21D3ABA-38D4-46A3-9363-86827BFDC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829" y="2997131"/>
              <a:ext cx="482779" cy="482779"/>
              <a:chOff x="0" y="0"/>
              <a:chExt cx="575" cy="575"/>
            </a:xfrm>
            <a:solidFill>
              <a:schemeClr val="bg1"/>
            </a:solidFill>
          </p:grpSpPr>
          <p:sp>
            <p:nvSpPr>
              <p:cNvPr id="22" name="AutoShape 443">
                <a:extLst>
                  <a:ext uri="{FF2B5EF4-FFF2-40B4-BE49-F238E27FC236}">
                    <a16:creationId xmlns:a16="http://schemas.microsoft.com/office/drawing/2014/main" id="{651FCA6E-9B11-4ADC-939F-D74B62BCB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96"/>
                <a:ext cx="279" cy="2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16948" y="3429"/>
                    </a:moveTo>
                    <a:lnTo>
                      <a:pt x="9450" y="10928"/>
                    </a:lnTo>
                    <a:lnTo>
                      <a:pt x="8117" y="9596"/>
                    </a:lnTo>
                    <a:lnTo>
                      <a:pt x="15616" y="2098"/>
                    </a:lnTo>
                    <a:lnTo>
                      <a:pt x="13520" y="0"/>
                    </a:lnTo>
                    <a:lnTo>
                      <a:pt x="3894" y="9626"/>
                    </a:lnTo>
                    <a:lnTo>
                      <a:pt x="3890" y="9626"/>
                    </a:lnTo>
                    <a:lnTo>
                      <a:pt x="3890" y="9630"/>
                    </a:lnTo>
                    <a:lnTo>
                      <a:pt x="3889" y="9630"/>
                    </a:lnTo>
                    <a:lnTo>
                      <a:pt x="3890" y="9630"/>
                    </a:lnTo>
                    <a:lnTo>
                      <a:pt x="0" y="21600"/>
                    </a:lnTo>
                    <a:lnTo>
                      <a:pt x="11971" y="17712"/>
                    </a:lnTo>
                    <a:lnTo>
                      <a:pt x="11972" y="17712"/>
                    </a:lnTo>
                    <a:lnTo>
                      <a:pt x="11975" y="17711"/>
                    </a:lnTo>
                    <a:lnTo>
                      <a:pt x="11975" y="17709"/>
                    </a:lnTo>
                    <a:lnTo>
                      <a:pt x="21600" y="8083"/>
                    </a:lnTo>
                    <a:lnTo>
                      <a:pt x="16948" y="3429"/>
                    </a:lnTo>
                    <a:close/>
                    <a:moveTo>
                      <a:pt x="16948" y="342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53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AutoShape 444">
                <a:extLst>
                  <a:ext uri="{FF2B5EF4-FFF2-40B4-BE49-F238E27FC236}">
                    <a16:creationId xmlns:a16="http://schemas.microsoft.com/office/drawing/2014/main" id="{88F14CD4-EFEC-498F-A800-58B053413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" y="104"/>
                <a:ext cx="176" cy="1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3324" y="12115"/>
                    </a:moveTo>
                    <a:lnTo>
                      <a:pt x="8825" y="6614"/>
                    </a:lnTo>
                    <a:lnTo>
                      <a:pt x="10935" y="8723"/>
                    </a:lnTo>
                    <a:lnTo>
                      <a:pt x="5434" y="14225"/>
                    </a:lnTo>
                    <a:lnTo>
                      <a:pt x="12808" y="21600"/>
                    </a:lnTo>
                    <a:lnTo>
                      <a:pt x="21600" y="12807"/>
                    </a:lnTo>
                    <a:lnTo>
                      <a:pt x="8790" y="0"/>
                    </a:lnTo>
                    <a:lnTo>
                      <a:pt x="0" y="8791"/>
                    </a:lnTo>
                    <a:lnTo>
                      <a:pt x="3324" y="12115"/>
                    </a:lnTo>
                    <a:close/>
                    <a:moveTo>
                      <a:pt x="3324" y="1211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53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AutoShape 445">
                <a:extLst>
                  <a:ext uri="{FF2B5EF4-FFF2-40B4-BE49-F238E27FC236}">
                    <a16:creationId xmlns:a16="http://schemas.microsoft.com/office/drawing/2014/main" id="{A92AFDCC-3B13-408E-B0BF-97E3B6E9D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" y="0"/>
                <a:ext cx="173" cy="1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8576"/>
                    </a:moveTo>
                    <a:lnTo>
                      <a:pt x="8573" y="0"/>
                    </a:lnTo>
                    <a:lnTo>
                      <a:pt x="21600" y="13024"/>
                    </a:lnTo>
                    <a:lnTo>
                      <a:pt x="13027" y="21600"/>
                    </a:lnTo>
                    <a:lnTo>
                      <a:pt x="0" y="8576"/>
                    </a:lnTo>
                    <a:close/>
                    <a:moveTo>
                      <a:pt x="0" y="857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53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AutoShape 446">
                <a:extLst>
                  <a:ext uri="{FF2B5EF4-FFF2-40B4-BE49-F238E27FC236}">
                    <a16:creationId xmlns:a16="http://schemas.microsoft.com/office/drawing/2014/main" id="{5998FD55-3F73-4B4C-BFA6-E4AF58CC3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575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712" y="12177"/>
                    </a:moveTo>
                    <a:cubicBezTo>
                      <a:pt x="16247" y="12177"/>
                      <a:pt x="15748" y="12329"/>
                      <a:pt x="15257" y="12582"/>
                    </a:cubicBezTo>
                    <a:lnTo>
                      <a:pt x="9013" y="6331"/>
                    </a:lnTo>
                    <a:cubicBezTo>
                      <a:pt x="9263" y="5840"/>
                      <a:pt x="9413" y="5346"/>
                      <a:pt x="9413" y="4893"/>
                    </a:cubicBezTo>
                    <a:cubicBezTo>
                      <a:pt x="9413" y="2407"/>
                      <a:pt x="7052" y="0"/>
                      <a:pt x="4571" y="0"/>
                    </a:cubicBezTo>
                    <a:cubicBezTo>
                      <a:pt x="4555" y="0"/>
                      <a:pt x="4540" y="0"/>
                      <a:pt x="4525" y="0"/>
                    </a:cubicBezTo>
                    <a:cubicBezTo>
                      <a:pt x="4515" y="0"/>
                      <a:pt x="4233" y="287"/>
                      <a:pt x="4079" y="441"/>
                    </a:cubicBezTo>
                    <a:cubicBezTo>
                      <a:pt x="6081" y="2445"/>
                      <a:pt x="5916" y="2120"/>
                      <a:pt x="5916" y="3349"/>
                    </a:cubicBezTo>
                    <a:cubicBezTo>
                      <a:pt x="5916" y="4347"/>
                      <a:pt x="4320" y="5922"/>
                      <a:pt x="3346" y="5922"/>
                    </a:cubicBezTo>
                    <a:cubicBezTo>
                      <a:pt x="3132" y="5922"/>
                      <a:pt x="2966" y="5928"/>
                      <a:pt x="2828" y="5928"/>
                    </a:cubicBezTo>
                    <a:cubicBezTo>
                      <a:pt x="2150" y="5928"/>
                      <a:pt x="2140" y="5784"/>
                      <a:pt x="441" y="4083"/>
                    </a:cubicBezTo>
                    <a:cubicBezTo>
                      <a:pt x="282" y="4242"/>
                      <a:pt x="0" y="4520"/>
                      <a:pt x="0" y="4529"/>
                    </a:cubicBezTo>
                    <a:cubicBezTo>
                      <a:pt x="31" y="7031"/>
                      <a:pt x="2390" y="9422"/>
                      <a:pt x="4888" y="9422"/>
                    </a:cubicBezTo>
                    <a:cubicBezTo>
                      <a:pt x="5341" y="9422"/>
                      <a:pt x="5824" y="9278"/>
                      <a:pt x="6302" y="9038"/>
                    </a:cubicBezTo>
                    <a:lnTo>
                      <a:pt x="12567" y="15310"/>
                    </a:lnTo>
                    <a:cubicBezTo>
                      <a:pt x="12329" y="15787"/>
                      <a:pt x="12187" y="16267"/>
                      <a:pt x="12187" y="16706"/>
                    </a:cubicBezTo>
                    <a:cubicBezTo>
                      <a:pt x="12187" y="19193"/>
                      <a:pt x="14548" y="21600"/>
                      <a:pt x="17030" y="21600"/>
                    </a:cubicBezTo>
                    <a:cubicBezTo>
                      <a:pt x="17045" y="21600"/>
                      <a:pt x="17060" y="21600"/>
                      <a:pt x="17075" y="21600"/>
                    </a:cubicBezTo>
                    <a:cubicBezTo>
                      <a:pt x="17085" y="21600"/>
                      <a:pt x="17367" y="21313"/>
                      <a:pt x="17521" y="21159"/>
                    </a:cubicBezTo>
                    <a:cubicBezTo>
                      <a:pt x="15519" y="19155"/>
                      <a:pt x="15684" y="19480"/>
                      <a:pt x="15684" y="18251"/>
                    </a:cubicBezTo>
                    <a:cubicBezTo>
                      <a:pt x="15684" y="17253"/>
                      <a:pt x="17280" y="15678"/>
                      <a:pt x="18254" y="15678"/>
                    </a:cubicBezTo>
                    <a:cubicBezTo>
                      <a:pt x="18467" y="15678"/>
                      <a:pt x="18633" y="15672"/>
                      <a:pt x="18771" y="15672"/>
                    </a:cubicBezTo>
                    <a:cubicBezTo>
                      <a:pt x="19449" y="15672"/>
                      <a:pt x="19460" y="15816"/>
                      <a:pt x="21159" y="17517"/>
                    </a:cubicBezTo>
                    <a:cubicBezTo>
                      <a:pt x="21318" y="17358"/>
                      <a:pt x="21599" y="17080"/>
                      <a:pt x="21600" y="17071"/>
                    </a:cubicBezTo>
                    <a:cubicBezTo>
                      <a:pt x="21570" y="14569"/>
                      <a:pt x="19210" y="12177"/>
                      <a:pt x="16712" y="12177"/>
                    </a:cubicBezTo>
                    <a:close/>
                    <a:moveTo>
                      <a:pt x="16712" y="1217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53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06E9B15B-B791-4CE5-8415-B9181EE568F8}"/>
              </a:ext>
            </a:extLst>
          </p:cNvPr>
          <p:cNvSpPr txBox="1">
            <a:spLocks/>
          </p:cNvSpPr>
          <p:nvPr/>
        </p:nvSpPr>
        <p:spPr>
          <a:xfrm>
            <a:off x="7480932" y="1715299"/>
            <a:ext cx="3519622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01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  <a:ea typeface="Roboto Condensed Light" charset="0"/>
              <a:cs typeface="Roboto Condensed Light" charset="0"/>
              <a:sym typeface="Century Gothic" panose="020B0502020202020204" pitchFamily="34" charset="0"/>
            </a:endParaRPr>
          </a:p>
          <a:p>
            <a:pPr algn="l">
              <a:lnSpc>
                <a:spcPts val="2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3FFED601-AD45-4E74-9976-CD442AF12D2D}"/>
              </a:ext>
            </a:extLst>
          </p:cNvPr>
          <p:cNvSpPr txBox="1">
            <a:spLocks/>
          </p:cNvSpPr>
          <p:nvPr/>
        </p:nvSpPr>
        <p:spPr>
          <a:xfrm>
            <a:off x="7480932" y="3129266"/>
            <a:ext cx="3519622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2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ea typeface="Roboto Condensed Light" charset="0"/>
              <a:cs typeface="Roboto Condensed Light" charset="0"/>
              <a:sym typeface="Century Gothic" panose="020B0502020202020204" pitchFamily="34" charset="0"/>
            </a:endParaRPr>
          </a:p>
          <a:p>
            <a:pPr algn="l">
              <a:lnSpc>
                <a:spcPts val="2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F306CB68-910E-4299-9C9B-6A26421B8813}"/>
              </a:ext>
            </a:extLst>
          </p:cNvPr>
          <p:cNvSpPr txBox="1">
            <a:spLocks/>
          </p:cNvSpPr>
          <p:nvPr/>
        </p:nvSpPr>
        <p:spPr>
          <a:xfrm>
            <a:off x="7480932" y="4562283"/>
            <a:ext cx="3519622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3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ea typeface="Roboto Condensed Light" charset="0"/>
              <a:cs typeface="Roboto Condensed Light" charset="0"/>
              <a:sym typeface="Century Gothic" panose="020B0502020202020204" pitchFamily="34" charset="0"/>
            </a:endParaRPr>
          </a:p>
          <a:p>
            <a:pPr algn="l">
              <a:lnSpc>
                <a:spcPts val="2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57240"/>
      </p:ext>
    </p:extLst>
  </p:cSld>
  <p:clrMapOvr>
    <a:masterClrMapping/>
  </p:clrMapOvr>
  <p:transition spd="med" advTm="0">
    <p:pull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48" grpId="0"/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48" grpId="0"/>
          <p:bldP spid="49" grpId="0"/>
          <p:bldP spid="5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工作进度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52D1358-8F08-4207-9B46-0F97CBB441BF}"/>
              </a:ext>
            </a:extLst>
          </p:cNvPr>
          <p:cNvSpPr/>
          <p:nvPr/>
        </p:nvSpPr>
        <p:spPr>
          <a:xfrm>
            <a:off x="9390260" y="0"/>
            <a:ext cx="2813921" cy="6850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409B334-2DE2-4663-80CA-696090FDB3FB}"/>
              </a:ext>
            </a:extLst>
          </p:cNvPr>
          <p:cNvGrpSpPr/>
          <p:nvPr/>
        </p:nvGrpSpPr>
        <p:grpSpPr>
          <a:xfrm>
            <a:off x="5975435" y="1969761"/>
            <a:ext cx="5669840" cy="3262985"/>
            <a:chOff x="5842628" y="1701398"/>
            <a:chExt cx="6349372" cy="3654054"/>
          </a:xfrm>
        </p:grpSpPr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B55A73A7-7ED0-484F-9243-DA0E32B7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628" y="5214354"/>
              <a:ext cx="3198202" cy="141098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9255C6F1-3C19-4797-9BA2-6ED2D041E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3796" y="5214354"/>
              <a:ext cx="3198202" cy="141098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789021FE-1B49-4B77-8DE6-AB42F7BFB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8519" y="1701398"/>
              <a:ext cx="5144618" cy="3523810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94399E72-CE7F-480A-8754-238DFD8B6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610" y="1719486"/>
              <a:ext cx="5112059" cy="348763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Freeform 49">
              <a:extLst>
                <a:ext uri="{FF2B5EF4-FFF2-40B4-BE49-F238E27FC236}">
                  <a16:creationId xmlns:a16="http://schemas.microsoft.com/office/drawing/2014/main" id="{25A66998-3A75-427E-A21E-F6619170D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610" y="5058786"/>
              <a:ext cx="5112059" cy="148334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5" name="Rectangle 50">
              <a:extLst>
                <a:ext uri="{FF2B5EF4-FFF2-40B4-BE49-F238E27FC236}">
                  <a16:creationId xmlns:a16="http://schemas.microsoft.com/office/drawing/2014/main" id="{7C32BDCF-6718-4CDA-BB83-5D34F83FB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628" y="5156468"/>
              <a:ext cx="6349372" cy="115772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6" name="Freeform 51">
              <a:extLst>
                <a:ext uri="{FF2B5EF4-FFF2-40B4-BE49-F238E27FC236}">
                  <a16:creationId xmlns:a16="http://schemas.microsoft.com/office/drawing/2014/main" id="{DE5F7316-BA6A-48AE-BBAB-B6715D2EA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651" y="5156468"/>
              <a:ext cx="911705" cy="6512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Rectangle 53">
              <a:extLst>
                <a:ext uri="{FF2B5EF4-FFF2-40B4-BE49-F238E27FC236}">
                  <a16:creationId xmlns:a16="http://schemas.microsoft.com/office/drawing/2014/main" id="{1EACBD40-236B-4F80-BE1E-BDE7637DC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1120" y="1958266"/>
              <a:ext cx="4739416" cy="298112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DC189C30-7659-4209-BB77-93E1D3C6A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887" y="1813551"/>
              <a:ext cx="54269" cy="54269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9" name="Oval 55">
              <a:extLst>
                <a:ext uri="{FF2B5EF4-FFF2-40B4-BE49-F238E27FC236}">
                  <a16:creationId xmlns:a16="http://schemas.microsoft.com/office/drawing/2014/main" id="{402071CA-BCA4-45E2-8609-93A600A50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887" y="1809934"/>
              <a:ext cx="54269" cy="506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0" name="Oval 56">
              <a:extLst>
                <a:ext uri="{FF2B5EF4-FFF2-40B4-BE49-F238E27FC236}">
                  <a16:creationId xmlns:a16="http://schemas.microsoft.com/office/drawing/2014/main" id="{12666177-4C98-45B0-8F12-A6C05C84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739" y="1817170"/>
              <a:ext cx="32562" cy="3617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1" name="Oval 57">
              <a:extLst>
                <a:ext uri="{FF2B5EF4-FFF2-40B4-BE49-F238E27FC236}">
                  <a16:creationId xmlns:a16="http://schemas.microsoft.com/office/drawing/2014/main" id="{07A24260-83D6-4017-9360-4D7BF14BF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9975" y="1828022"/>
              <a:ext cx="18091" cy="18091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1942D25A-44C5-4C50-BE41-636E48982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211" y="1831642"/>
              <a:ext cx="3619" cy="723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E99B01D-914D-4D02-A6AE-9379600002FC}"/>
              </a:ext>
            </a:extLst>
          </p:cNvPr>
          <p:cNvSpPr txBox="1">
            <a:spLocks/>
          </p:cNvSpPr>
          <p:nvPr/>
        </p:nvSpPr>
        <p:spPr>
          <a:xfrm>
            <a:off x="1093682" y="1888484"/>
            <a:ext cx="4546884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01</a:t>
            </a:r>
          </a:p>
          <a:p>
            <a:pPr algn="l">
              <a:lnSpc>
                <a:spcPts val="246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6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A546EFE-37A9-46A8-BDA5-09F341B884B1}"/>
              </a:ext>
            </a:extLst>
          </p:cNvPr>
          <p:cNvSpPr txBox="1">
            <a:spLocks/>
          </p:cNvSpPr>
          <p:nvPr/>
        </p:nvSpPr>
        <p:spPr>
          <a:xfrm>
            <a:off x="1093682" y="3388856"/>
            <a:ext cx="4546884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02</a:t>
            </a:r>
          </a:p>
          <a:p>
            <a:pPr algn="l">
              <a:lnSpc>
                <a:spcPts val="246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6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9E1BEA8-51BB-45E5-B3C4-789DDBADD815}"/>
              </a:ext>
            </a:extLst>
          </p:cNvPr>
          <p:cNvSpPr txBox="1">
            <a:spLocks/>
          </p:cNvSpPr>
          <p:nvPr/>
        </p:nvSpPr>
        <p:spPr>
          <a:xfrm>
            <a:off x="1093682" y="4799838"/>
            <a:ext cx="4546884" cy="21081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80"/>
              </a:lnSpc>
              <a:spcBef>
                <a:spcPts val="4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 </a:t>
            </a: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03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  <a:ea typeface="Roboto Condensed Light" charset="0"/>
              <a:cs typeface="Roboto Condensed Light" charset="0"/>
              <a:sym typeface="Century Gothic" panose="020B0502020202020204" pitchFamily="34" charset="0"/>
            </a:endParaRPr>
          </a:p>
          <a:p>
            <a:pPr algn="l">
              <a:lnSpc>
                <a:spcPts val="246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6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pic>
        <p:nvPicPr>
          <p:cNvPr id="3" name="图片 2" descr="图片包含 餐桌, 计算机&#10;&#10;自动生成的说明">
            <a:extLst>
              <a:ext uri="{FF2B5EF4-FFF2-40B4-BE49-F238E27FC236}">
                <a16:creationId xmlns:a16="http://schemas.microsoft.com/office/drawing/2014/main" id="{D7C29056-064A-4116-8E74-3B479DAD2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4"/>
          <a:stretch/>
        </p:blipFill>
        <p:spPr>
          <a:xfrm>
            <a:off x="6715259" y="2124832"/>
            <a:ext cx="4252975" cy="27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1917"/>
      </p:ext>
    </p:extLst>
  </p:cSld>
  <p:clrMapOvr>
    <a:masterClrMapping/>
  </p:clrMapOvr>
  <p:transition spd="med" advTm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工作进度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9FA80975-4C84-40F3-B5B5-0504E8AD13BE}"/>
              </a:ext>
            </a:extLst>
          </p:cNvPr>
          <p:cNvSpPr>
            <a:spLocks/>
          </p:cNvSpPr>
          <p:nvPr/>
        </p:nvSpPr>
        <p:spPr bwMode="auto">
          <a:xfrm>
            <a:off x="2985369" y="1990141"/>
            <a:ext cx="5369453" cy="4867859"/>
          </a:xfrm>
          <a:custGeom>
            <a:avLst/>
            <a:gdLst>
              <a:gd name="T0" fmla="*/ 2598 w 2817"/>
              <a:gd name="T1" fmla="*/ 1224 h 2082"/>
              <a:gd name="T2" fmla="*/ 2536 w 2817"/>
              <a:gd name="T3" fmla="*/ 1266 h 2082"/>
              <a:gd name="T4" fmla="*/ 1562 w 2817"/>
              <a:gd name="T5" fmla="*/ 1282 h 2082"/>
              <a:gd name="T6" fmla="*/ 1924 w 2817"/>
              <a:gd name="T7" fmla="*/ 858 h 2082"/>
              <a:gd name="T8" fmla="*/ 1851 w 2817"/>
              <a:gd name="T9" fmla="*/ 640 h 2082"/>
              <a:gd name="T10" fmla="*/ 2016 w 2817"/>
              <a:gd name="T11" fmla="*/ 539 h 2082"/>
              <a:gd name="T12" fmla="*/ 2100 w 2817"/>
              <a:gd name="T13" fmla="*/ 478 h 2082"/>
              <a:gd name="T14" fmla="*/ 2177 w 2817"/>
              <a:gd name="T15" fmla="*/ 264 h 2082"/>
              <a:gd name="T16" fmla="*/ 2196 w 2817"/>
              <a:gd name="T17" fmla="*/ 2 h 2082"/>
              <a:gd name="T18" fmla="*/ 1944 w 2817"/>
              <a:gd name="T19" fmla="*/ 552 h 2082"/>
              <a:gd name="T20" fmla="*/ 1912 w 2817"/>
              <a:gd name="T21" fmla="*/ 265 h 2082"/>
              <a:gd name="T22" fmla="*/ 1792 w 2817"/>
              <a:gd name="T23" fmla="*/ 613 h 2082"/>
              <a:gd name="T24" fmla="*/ 1637 w 2817"/>
              <a:gd name="T25" fmla="*/ 812 h 2082"/>
              <a:gd name="T26" fmla="*/ 1554 w 2817"/>
              <a:gd name="T27" fmla="*/ 746 h 2082"/>
              <a:gd name="T28" fmla="*/ 1476 w 2817"/>
              <a:gd name="T29" fmla="*/ 481 h 2082"/>
              <a:gd name="T30" fmla="*/ 1500 w 2817"/>
              <a:gd name="T31" fmla="*/ 275 h 2082"/>
              <a:gd name="T32" fmla="*/ 1302 w 2817"/>
              <a:gd name="T33" fmla="*/ 462 h 2082"/>
              <a:gd name="T34" fmla="*/ 1221 w 2817"/>
              <a:gd name="T35" fmla="*/ 291 h 2082"/>
              <a:gd name="T36" fmla="*/ 1292 w 2817"/>
              <a:gd name="T37" fmla="*/ 484 h 2082"/>
              <a:gd name="T38" fmla="*/ 1463 w 2817"/>
              <a:gd name="T39" fmla="*/ 665 h 2082"/>
              <a:gd name="T40" fmla="*/ 1486 w 2817"/>
              <a:gd name="T41" fmla="*/ 821 h 2082"/>
              <a:gd name="T42" fmla="*/ 1574 w 2817"/>
              <a:gd name="T43" fmla="*/ 877 h 2082"/>
              <a:gd name="T44" fmla="*/ 1475 w 2817"/>
              <a:gd name="T45" fmla="*/ 1063 h 2082"/>
              <a:gd name="T46" fmla="*/ 889 w 2817"/>
              <a:gd name="T47" fmla="*/ 1169 h 2082"/>
              <a:gd name="T48" fmla="*/ 825 w 2817"/>
              <a:gd name="T49" fmla="*/ 1016 h 2082"/>
              <a:gd name="T50" fmla="*/ 899 w 2817"/>
              <a:gd name="T51" fmla="*/ 947 h 2082"/>
              <a:gd name="T52" fmla="*/ 783 w 2817"/>
              <a:gd name="T53" fmla="*/ 982 h 2082"/>
              <a:gd name="T54" fmla="*/ 790 w 2817"/>
              <a:gd name="T55" fmla="*/ 1132 h 2082"/>
              <a:gd name="T56" fmla="*/ 517 w 2817"/>
              <a:gd name="T57" fmla="*/ 719 h 2082"/>
              <a:gd name="T58" fmla="*/ 530 w 2817"/>
              <a:gd name="T59" fmla="*/ 566 h 2082"/>
              <a:gd name="T60" fmla="*/ 641 w 2817"/>
              <a:gd name="T61" fmla="*/ 1075 h 2082"/>
              <a:gd name="T62" fmla="*/ 775 w 2817"/>
              <a:gd name="T63" fmla="*/ 1178 h 2082"/>
              <a:gd name="T64" fmla="*/ 409 w 2817"/>
              <a:gd name="T65" fmla="*/ 1228 h 2082"/>
              <a:gd name="T66" fmla="*/ 0 w 2817"/>
              <a:gd name="T67" fmla="*/ 1056 h 2082"/>
              <a:gd name="T68" fmla="*/ 421 w 2817"/>
              <a:gd name="T69" fmla="*/ 1247 h 2082"/>
              <a:gd name="T70" fmla="*/ 496 w 2817"/>
              <a:gd name="T71" fmla="*/ 1246 h 2082"/>
              <a:gd name="T72" fmla="*/ 589 w 2817"/>
              <a:gd name="T73" fmla="*/ 1236 h 2082"/>
              <a:gd name="T74" fmla="*/ 561 w 2817"/>
              <a:gd name="T75" fmla="*/ 1308 h 2082"/>
              <a:gd name="T76" fmla="*/ 627 w 2817"/>
              <a:gd name="T77" fmla="*/ 1228 h 2082"/>
              <a:gd name="T78" fmla="*/ 1135 w 2817"/>
              <a:gd name="T79" fmla="*/ 1304 h 2082"/>
              <a:gd name="T80" fmla="*/ 937 w 2817"/>
              <a:gd name="T81" fmla="*/ 1350 h 2082"/>
              <a:gd name="T82" fmla="*/ 669 w 2817"/>
              <a:gd name="T83" fmla="*/ 1571 h 2082"/>
              <a:gd name="T84" fmla="*/ 756 w 2817"/>
              <a:gd name="T85" fmla="*/ 1528 h 2082"/>
              <a:gd name="T86" fmla="*/ 933 w 2817"/>
              <a:gd name="T87" fmla="*/ 1519 h 2082"/>
              <a:gd name="T88" fmla="*/ 1009 w 2817"/>
              <a:gd name="T89" fmla="*/ 1342 h 2082"/>
              <a:gd name="T90" fmla="*/ 1496 w 2817"/>
              <a:gd name="T91" fmla="*/ 2082 h 2082"/>
              <a:gd name="T92" fmla="*/ 1805 w 2817"/>
              <a:gd name="T93" fmla="*/ 1312 h 2082"/>
              <a:gd name="T94" fmla="*/ 1981 w 2817"/>
              <a:gd name="T95" fmla="*/ 1412 h 2082"/>
              <a:gd name="T96" fmla="*/ 2060 w 2817"/>
              <a:gd name="T97" fmla="*/ 1749 h 2082"/>
              <a:gd name="T98" fmla="*/ 2027 w 2817"/>
              <a:gd name="T99" fmla="*/ 1659 h 2082"/>
              <a:gd name="T100" fmla="*/ 2074 w 2817"/>
              <a:gd name="T101" fmla="*/ 1508 h 2082"/>
              <a:gd name="T102" fmla="*/ 2449 w 2817"/>
              <a:gd name="T103" fmla="*/ 1747 h 2082"/>
              <a:gd name="T104" fmla="*/ 2233 w 2817"/>
              <a:gd name="T105" fmla="*/ 1615 h 2082"/>
              <a:gd name="T106" fmla="*/ 2323 w 2817"/>
              <a:gd name="T107" fmla="*/ 1628 h 2082"/>
              <a:gd name="T108" fmla="*/ 2005 w 2817"/>
              <a:gd name="T109" fmla="*/ 1392 h 2082"/>
              <a:gd name="T110" fmla="*/ 2409 w 2817"/>
              <a:gd name="T111" fmla="*/ 1358 h 2082"/>
              <a:gd name="T112" fmla="*/ 2449 w 2817"/>
              <a:gd name="T113" fmla="*/ 1379 h 2082"/>
              <a:gd name="T114" fmla="*/ 2475 w 2817"/>
              <a:gd name="T115" fmla="*/ 1376 h 2082"/>
              <a:gd name="T116" fmla="*/ 2712 w 2817"/>
              <a:gd name="T117" fmla="*/ 1235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17" h="2082">
                <a:moveTo>
                  <a:pt x="2706" y="1222"/>
                </a:moveTo>
                <a:cubicBezTo>
                  <a:pt x="2670" y="1239"/>
                  <a:pt x="2624" y="1253"/>
                  <a:pt x="2569" y="1261"/>
                </a:cubicBezTo>
                <a:cubicBezTo>
                  <a:pt x="2581" y="1249"/>
                  <a:pt x="2590" y="1236"/>
                  <a:pt x="2598" y="1224"/>
                </a:cubicBezTo>
                <a:cubicBezTo>
                  <a:pt x="2628" y="1179"/>
                  <a:pt x="2628" y="1144"/>
                  <a:pt x="2629" y="1142"/>
                </a:cubicBezTo>
                <a:cubicBezTo>
                  <a:pt x="2628" y="1144"/>
                  <a:pt x="2622" y="1178"/>
                  <a:pt x="2589" y="1218"/>
                </a:cubicBezTo>
                <a:cubicBezTo>
                  <a:pt x="2576" y="1233"/>
                  <a:pt x="2558" y="1253"/>
                  <a:pt x="2536" y="1266"/>
                </a:cubicBezTo>
                <a:cubicBezTo>
                  <a:pt x="2481" y="1272"/>
                  <a:pt x="2418" y="1273"/>
                  <a:pt x="2350" y="1269"/>
                </a:cubicBezTo>
                <a:cubicBezTo>
                  <a:pt x="2196" y="1260"/>
                  <a:pt x="2012" y="1231"/>
                  <a:pt x="1801" y="1235"/>
                </a:cubicBezTo>
                <a:cubicBezTo>
                  <a:pt x="1739" y="1237"/>
                  <a:pt x="1645" y="1253"/>
                  <a:pt x="1562" y="1282"/>
                </a:cubicBezTo>
                <a:cubicBezTo>
                  <a:pt x="1564" y="1200"/>
                  <a:pt x="1573" y="1117"/>
                  <a:pt x="1587" y="1036"/>
                </a:cubicBezTo>
                <a:cubicBezTo>
                  <a:pt x="1638" y="971"/>
                  <a:pt x="1708" y="916"/>
                  <a:pt x="1746" y="901"/>
                </a:cubicBezTo>
                <a:cubicBezTo>
                  <a:pt x="1851" y="857"/>
                  <a:pt x="1925" y="860"/>
                  <a:pt x="1924" y="858"/>
                </a:cubicBezTo>
                <a:cubicBezTo>
                  <a:pt x="1925" y="860"/>
                  <a:pt x="1851" y="851"/>
                  <a:pt x="1741" y="891"/>
                </a:cubicBezTo>
                <a:cubicBezTo>
                  <a:pt x="1703" y="903"/>
                  <a:pt x="1660" y="926"/>
                  <a:pt x="1619" y="958"/>
                </a:cubicBezTo>
                <a:cubicBezTo>
                  <a:pt x="1687" y="852"/>
                  <a:pt x="1824" y="661"/>
                  <a:pt x="1851" y="640"/>
                </a:cubicBezTo>
                <a:cubicBezTo>
                  <a:pt x="1888" y="611"/>
                  <a:pt x="1922" y="602"/>
                  <a:pt x="1946" y="589"/>
                </a:cubicBezTo>
                <a:cubicBezTo>
                  <a:pt x="1964" y="578"/>
                  <a:pt x="1980" y="567"/>
                  <a:pt x="1994" y="556"/>
                </a:cubicBezTo>
                <a:cubicBezTo>
                  <a:pt x="2001" y="550"/>
                  <a:pt x="2009" y="545"/>
                  <a:pt x="2016" y="539"/>
                </a:cubicBezTo>
                <a:cubicBezTo>
                  <a:pt x="2043" y="518"/>
                  <a:pt x="2069" y="503"/>
                  <a:pt x="2093" y="493"/>
                </a:cubicBezTo>
                <a:cubicBezTo>
                  <a:pt x="2141" y="474"/>
                  <a:pt x="2175" y="476"/>
                  <a:pt x="2175" y="476"/>
                </a:cubicBezTo>
                <a:cubicBezTo>
                  <a:pt x="2174" y="476"/>
                  <a:pt x="2155" y="466"/>
                  <a:pt x="2100" y="478"/>
                </a:cubicBezTo>
                <a:cubicBezTo>
                  <a:pt x="2082" y="481"/>
                  <a:pt x="2055" y="494"/>
                  <a:pt x="2051" y="496"/>
                </a:cubicBezTo>
                <a:cubicBezTo>
                  <a:pt x="2094" y="447"/>
                  <a:pt x="2122" y="395"/>
                  <a:pt x="2145" y="349"/>
                </a:cubicBezTo>
                <a:cubicBezTo>
                  <a:pt x="2159" y="318"/>
                  <a:pt x="2169" y="289"/>
                  <a:pt x="2177" y="264"/>
                </a:cubicBezTo>
                <a:cubicBezTo>
                  <a:pt x="2178" y="260"/>
                  <a:pt x="2179" y="256"/>
                  <a:pt x="2180" y="253"/>
                </a:cubicBezTo>
                <a:cubicBezTo>
                  <a:pt x="2180" y="252"/>
                  <a:pt x="2180" y="252"/>
                  <a:pt x="2180" y="252"/>
                </a:cubicBezTo>
                <a:cubicBezTo>
                  <a:pt x="2221" y="99"/>
                  <a:pt x="2190" y="0"/>
                  <a:pt x="2196" y="2"/>
                </a:cubicBezTo>
                <a:cubicBezTo>
                  <a:pt x="2190" y="0"/>
                  <a:pt x="2218" y="108"/>
                  <a:pt x="2164" y="267"/>
                </a:cubicBezTo>
                <a:cubicBezTo>
                  <a:pt x="2136" y="344"/>
                  <a:pt x="2083" y="431"/>
                  <a:pt x="2005" y="506"/>
                </a:cubicBezTo>
                <a:cubicBezTo>
                  <a:pt x="1986" y="524"/>
                  <a:pt x="1966" y="539"/>
                  <a:pt x="1944" y="552"/>
                </a:cubicBezTo>
                <a:cubicBezTo>
                  <a:pt x="1927" y="560"/>
                  <a:pt x="1861" y="587"/>
                  <a:pt x="1858" y="588"/>
                </a:cubicBezTo>
                <a:cubicBezTo>
                  <a:pt x="1857" y="588"/>
                  <a:pt x="1855" y="589"/>
                  <a:pt x="1854" y="589"/>
                </a:cubicBezTo>
                <a:cubicBezTo>
                  <a:pt x="1908" y="461"/>
                  <a:pt x="1919" y="344"/>
                  <a:pt x="1912" y="265"/>
                </a:cubicBezTo>
                <a:cubicBezTo>
                  <a:pt x="1906" y="175"/>
                  <a:pt x="1888" y="129"/>
                  <a:pt x="1889" y="129"/>
                </a:cubicBezTo>
                <a:cubicBezTo>
                  <a:pt x="1888" y="129"/>
                  <a:pt x="1900" y="177"/>
                  <a:pt x="1898" y="265"/>
                </a:cubicBezTo>
                <a:cubicBezTo>
                  <a:pt x="1897" y="352"/>
                  <a:pt x="1872" y="480"/>
                  <a:pt x="1792" y="613"/>
                </a:cubicBezTo>
                <a:cubicBezTo>
                  <a:pt x="1777" y="641"/>
                  <a:pt x="1758" y="669"/>
                  <a:pt x="1737" y="697"/>
                </a:cubicBezTo>
                <a:cubicBezTo>
                  <a:pt x="1719" y="719"/>
                  <a:pt x="1701" y="742"/>
                  <a:pt x="1684" y="764"/>
                </a:cubicBezTo>
                <a:cubicBezTo>
                  <a:pt x="1670" y="781"/>
                  <a:pt x="1652" y="795"/>
                  <a:pt x="1637" y="812"/>
                </a:cubicBezTo>
                <a:cubicBezTo>
                  <a:pt x="1630" y="819"/>
                  <a:pt x="1623" y="826"/>
                  <a:pt x="1617" y="832"/>
                </a:cubicBezTo>
                <a:cubicBezTo>
                  <a:pt x="1612" y="827"/>
                  <a:pt x="1607" y="821"/>
                  <a:pt x="1602" y="816"/>
                </a:cubicBezTo>
                <a:cubicBezTo>
                  <a:pt x="1584" y="793"/>
                  <a:pt x="1568" y="769"/>
                  <a:pt x="1554" y="746"/>
                </a:cubicBezTo>
                <a:cubicBezTo>
                  <a:pt x="1547" y="733"/>
                  <a:pt x="1539" y="720"/>
                  <a:pt x="1532" y="707"/>
                </a:cubicBezTo>
                <a:cubicBezTo>
                  <a:pt x="1516" y="675"/>
                  <a:pt x="1504" y="643"/>
                  <a:pt x="1495" y="612"/>
                </a:cubicBezTo>
                <a:cubicBezTo>
                  <a:pt x="1483" y="563"/>
                  <a:pt x="1477" y="519"/>
                  <a:pt x="1476" y="481"/>
                </a:cubicBezTo>
                <a:cubicBezTo>
                  <a:pt x="1476" y="403"/>
                  <a:pt x="1490" y="332"/>
                  <a:pt x="1510" y="278"/>
                </a:cubicBezTo>
                <a:cubicBezTo>
                  <a:pt x="1544" y="173"/>
                  <a:pt x="1505" y="110"/>
                  <a:pt x="1506" y="113"/>
                </a:cubicBezTo>
                <a:cubicBezTo>
                  <a:pt x="1505" y="111"/>
                  <a:pt x="1538" y="174"/>
                  <a:pt x="1500" y="275"/>
                </a:cubicBezTo>
                <a:cubicBezTo>
                  <a:pt x="1466" y="358"/>
                  <a:pt x="1443" y="482"/>
                  <a:pt x="1468" y="614"/>
                </a:cubicBezTo>
                <a:cubicBezTo>
                  <a:pt x="1415" y="561"/>
                  <a:pt x="1353" y="546"/>
                  <a:pt x="1325" y="497"/>
                </a:cubicBezTo>
                <a:cubicBezTo>
                  <a:pt x="1316" y="486"/>
                  <a:pt x="1309" y="474"/>
                  <a:pt x="1302" y="462"/>
                </a:cubicBezTo>
                <a:cubicBezTo>
                  <a:pt x="1273" y="398"/>
                  <a:pt x="1249" y="337"/>
                  <a:pt x="1231" y="287"/>
                </a:cubicBezTo>
                <a:cubicBezTo>
                  <a:pt x="1198" y="174"/>
                  <a:pt x="1157" y="114"/>
                  <a:pt x="1157" y="115"/>
                </a:cubicBezTo>
                <a:cubicBezTo>
                  <a:pt x="1157" y="115"/>
                  <a:pt x="1193" y="176"/>
                  <a:pt x="1221" y="291"/>
                </a:cubicBezTo>
                <a:cubicBezTo>
                  <a:pt x="1235" y="334"/>
                  <a:pt x="1251" y="382"/>
                  <a:pt x="1271" y="434"/>
                </a:cubicBezTo>
                <a:cubicBezTo>
                  <a:pt x="1275" y="444"/>
                  <a:pt x="1279" y="455"/>
                  <a:pt x="1284" y="465"/>
                </a:cubicBezTo>
                <a:cubicBezTo>
                  <a:pt x="1287" y="472"/>
                  <a:pt x="1289" y="478"/>
                  <a:pt x="1292" y="484"/>
                </a:cubicBezTo>
                <a:cubicBezTo>
                  <a:pt x="1309" y="519"/>
                  <a:pt x="1334" y="553"/>
                  <a:pt x="1368" y="577"/>
                </a:cubicBezTo>
                <a:cubicBezTo>
                  <a:pt x="1373" y="581"/>
                  <a:pt x="1378" y="584"/>
                  <a:pt x="1383" y="587"/>
                </a:cubicBezTo>
                <a:cubicBezTo>
                  <a:pt x="1413" y="609"/>
                  <a:pt x="1444" y="632"/>
                  <a:pt x="1463" y="665"/>
                </a:cubicBezTo>
                <a:cubicBezTo>
                  <a:pt x="1485" y="699"/>
                  <a:pt x="1505" y="740"/>
                  <a:pt x="1526" y="781"/>
                </a:cubicBezTo>
                <a:cubicBezTo>
                  <a:pt x="1536" y="802"/>
                  <a:pt x="1550" y="820"/>
                  <a:pt x="1564" y="837"/>
                </a:cubicBezTo>
                <a:cubicBezTo>
                  <a:pt x="1536" y="828"/>
                  <a:pt x="1509" y="825"/>
                  <a:pt x="1486" y="821"/>
                </a:cubicBezTo>
                <a:cubicBezTo>
                  <a:pt x="1403" y="811"/>
                  <a:pt x="1373" y="754"/>
                  <a:pt x="1369" y="752"/>
                </a:cubicBezTo>
                <a:cubicBezTo>
                  <a:pt x="1372" y="755"/>
                  <a:pt x="1394" y="820"/>
                  <a:pt x="1480" y="843"/>
                </a:cubicBezTo>
                <a:cubicBezTo>
                  <a:pt x="1509" y="850"/>
                  <a:pt x="1543" y="860"/>
                  <a:pt x="1574" y="877"/>
                </a:cubicBezTo>
                <a:cubicBezTo>
                  <a:pt x="1536" y="919"/>
                  <a:pt x="1500" y="970"/>
                  <a:pt x="1476" y="1059"/>
                </a:cubicBezTo>
                <a:cubicBezTo>
                  <a:pt x="1476" y="1060"/>
                  <a:pt x="1475" y="1061"/>
                  <a:pt x="1475" y="1062"/>
                </a:cubicBezTo>
                <a:cubicBezTo>
                  <a:pt x="1475" y="1063"/>
                  <a:pt x="1475" y="1063"/>
                  <a:pt x="1475" y="1063"/>
                </a:cubicBezTo>
                <a:cubicBezTo>
                  <a:pt x="1449" y="1162"/>
                  <a:pt x="1430" y="1263"/>
                  <a:pt x="1420" y="1365"/>
                </a:cubicBezTo>
                <a:cubicBezTo>
                  <a:pt x="1365" y="1326"/>
                  <a:pt x="1306" y="1298"/>
                  <a:pt x="1249" y="1277"/>
                </a:cubicBezTo>
                <a:cubicBezTo>
                  <a:pt x="1118" y="1229"/>
                  <a:pt x="994" y="1203"/>
                  <a:pt x="889" y="1169"/>
                </a:cubicBezTo>
                <a:cubicBezTo>
                  <a:pt x="865" y="1156"/>
                  <a:pt x="843" y="1141"/>
                  <a:pt x="825" y="1123"/>
                </a:cubicBezTo>
                <a:cubicBezTo>
                  <a:pt x="810" y="1109"/>
                  <a:pt x="801" y="1093"/>
                  <a:pt x="794" y="1077"/>
                </a:cubicBezTo>
                <a:cubicBezTo>
                  <a:pt x="796" y="1054"/>
                  <a:pt x="809" y="1030"/>
                  <a:pt x="825" y="1016"/>
                </a:cubicBezTo>
                <a:cubicBezTo>
                  <a:pt x="852" y="993"/>
                  <a:pt x="888" y="978"/>
                  <a:pt x="906" y="954"/>
                </a:cubicBezTo>
                <a:cubicBezTo>
                  <a:pt x="943" y="906"/>
                  <a:pt x="955" y="872"/>
                  <a:pt x="957" y="873"/>
                </a:cubicBezTo>
                <a:cubicBezTo>
                  <a:pt x="956" y="872"/>
                  <a:pt x="937" y="905"/>
                  <a:pt x="899" y="947"/>
                </a:cubicBezTo>
                <a:cubicBezTo>
                  <a:pt x="879" y="969"/>
                  <a:pt x="848" y="979"/>
                  <a:pt x="814" y="1003"/>
                </a:cubicBezTo>
                <a:cubicBezTo>
                  <a:pt x="803" y="1012"/>
                  <a:pt x="792" y="1026"/>
                  <a:pt x="785" y="1041"/>
                </a:cubicBezTo>
                <a:cubicBezTo>
                  <a:pt x="782" y="1020"/>
                  <a:pt x="782" y="1000"/>
                  <a:pt x="783" y="982"/>
                </a:cubicBezTo>
                <a:cubicBezTo>
                  <a:pt x="794" y="890"/>
                  <a:pt x="804" y="832"/>
                  <a:pt x="802" y="832"/>
                </a:cubicBezTo>
                <a:cubicBezTo>
                  <a:pt x="804" y="833"/>
                  <a:pt x="785" y="887"/>
                  <a:pt x="764" y="979"/>
                </a:cubicBezTo>
                <a:cubicBezTo>
                  <a:pt x="756" y="1020"/>
                  <a:pt x="753" y="1082"/>
                  <a:pt x="790" y="1132"/>
                </a:cubicBezTo>
                <a:cubicBezTo>
                  <a:pt x="668" y="1081"/>
                  <a:pt x="591" y="1002"/>
                  <a:pt x="554" y="937"/>
                </a:cubicBezTo>
                <a:cubicBezTo>
                  <a:pt x="541" y="914"/>
                  <a:pt x="531" y="894"/>
                  <a:pt x="524" y="877"/>
                </a:cubicBezTo>
                <a:cubicBezTo>
                  <a:pt x="507" y="822"/>
                  <a:pt x="509" y="766"/>
                  <a:pt x="517" y="719"/>
                </a:cubicBezTo>
                <a:cubicBezTo>
                  <a:pt x="528" y="656"/>
                  <a:pt x="536" y="603"/>
                  <a:pt x="533" y="566"/>
                </a:cubicBezTo>
                <a:cubicBezTo>
                  <a:pt x="530" y="530"/>
                  <a:pt x="523" y="511"/>
                  <a:pt x="523" y="511"/>
                </a:cubicBezTo>
                <a:cubicBezTo>
                  <a:pt x="523" y="511"/>
                  <a:pt x="529" y="530"/>
                  <a:pt x="530" y="566"/>
                </a:cubicBezTo>
                <a:cubicBezTo>
                  <a:pt x="531" y="603"/>
                  <a:pt x="521" y="654"/>
                  <a:pt x="508" y="718"/>
                </a:cubicBezTo>
                <a:cubicBezTo>
                  <a:pt x="494" y="781"/>
                  <a:pt x="492" y="866"/>
                  <a:pt x="535" y="944"/>
                </a:cubicBezTo>
                <a:cubicBezTo>
                  <a:pt x="559" y="992"/>
                  <a:pt x="596" y="1036"/>
                  <a:pt x="641" y="1075"/>
                </a:cubicBezTo>
                <a:cubicBezTo>
                  <a:pt x="677" y="1109"/>
                  <a:pt x="722" y="1142"/>
                  <a:pt x="777" y="1169"/>
                </a:cubicBezTo>
                <a:cubicBezTo>
                  <a:pt x="783" y="1172"/>
                  <a:pt x="789" y="1175"/>
                  <a:pt x="796" y="1179"/>
                </a:cubicBezTo>
                <a:cubicBezTo>
                  <a:pt x="789" y="1178"/>
                  <a:pt x="782" y="1178"/>
                  <a:pt x="775" y="1178"/>
                </a:cubicBezTo>
                <a:cubicBezTo>
                  <a:pt x="706" y="1175"/>
                  <a:pt x="639" y="1197"/>
                  <a:pt x="584" y="1210"/>
                </a:cubicBezTo>
                <a:cubicBezTo>
                  <a:pt x="526" y="1222"/>
                  <a:pt x="471" y="1227"/>
                  <a:pt x="421" y="1228"/>
                </a:cubicBezTo>
                <a:cubicBezTo>
                  <a:pt x="417" y="1228"/>
                  <a:pt x="413" y="1228"/>
                  <a:pt x="409" y="1228"/>
                </a:cubicBezTo>
                <a:cubicBezTo>
                  <a:pt x="381" y="1226"/>
                  <a:pt x="353" y="1223"/>
                  <a:pt x="327" y="1219"/>
                </a:cubicBezTo>
                <a:cubicBezTo>
                  <a:pt x="253" y="1209"/>
                  <a:pt x="187" y="1196"/>
                  <a:pt x="135" y="1173"/>
                </a:cubicBezTo>
                <a:cubicBezTo>
                  <a:pt x="35" y="1128"/>
                  <a:pt x="4" y="1058"/>
                  <a:pt x="0" y="1056"/>
                </a:cubicBezTo>
                <a:cubicBezTo>
                  <a:pt x="3" y="1058"/>
                  <a:pt x="29" y="1128"/>
                  <a:pt x="124" y="1178"/>
                </a:cubicBezTo>
                <a:cubicBezTo>
                  <a:pt x="110" y="1172"/>
                  <a:pt x="103" y="1168"/>
                  <a:pt x="102" y="1168"/>
                </a:cubicBezTo>
                <a:cubicBezTo>
                  <a:pt x="104" y="1169"/>
                  <a:pt x="216" y="1242"/>
                  <a:pt x="421" y="1247"/>
                </a:cubicBezTo>
                <a:cubicBezTo>
                  <a:pt x="422" y="1247"/>
                  <a:pt x="424" y="1247"/>
                  <a:pt x="425" y="1247"/>
                </a:cubicBezTo>
                <a:cubicBezTo>
                  <a:pt x="431" y="1248"/>
                  <a:pt x="437" y="1248"/>
                  <a:pt x="443" y="1248"/>
                </a:cubicBezTo>
                <a:cubicBezTo>
                  <a:pt x="461" y="1249"/>
                  <a:pt x="478" y="1248"/>
                  <a:pt x="496" y="1246"/>
                </a:cubicBezTo>
                <a:cubicBezTo>
                  <a:pt x="517" y="1245"/>
                  <a:pt x="538" y="1244"/>
                  <a:pt x="561" y="1241"/>
                </a:cubicBezTo>
                <a:cubicBezTo>
                  <a:pt x="564" y="1241"/>
                  <a:pt x="570" y="1239"/>
                  <a:pt x="570" y="1239"/>
                </a:cubicBezTo>
                <a:cubicBezTo>
                  <a:pt x="576" y="1239"/>
                  <a:pt x="583" y="1238"/>
                  <a:pt x="589" y="1236"/>
                </a:cubicBezTo>
                <a:cubicBezTo>
                  <a:pt x="595" y="1235"/>
                  <a:pt x="601" y="1234"/>
                  <a:pt x="607" y="1233"/>
                </a:cubicBezTo>
                <a:cubicBezTo>
                  <a:pt x="601" y="1238"/>
                  <a:pt x="595" y="1243"/>
                  <a:pt x="591" y="1249"/>
                </a:cubicBezTo>
                <a:cubicBezTo>
                  <a:pt x="575" y="1270"/>
                  <a:pt x="567" y="1292"/>
                  <a:pt x="561" y="1308"/>
                </a:cubicBezTo>
                <a:cubicBezTo>
                  <a:pt x="549" y="1343"/>
                  <a:pt x="541" y="1361"/>
                  <a:pt x="541" y="1361"/>
                </a:cubicBezTo>
                <a:cubicBezTo>
                  <a:pt x="541" y="1361"/>
                  <a:pt x="550" y="1343"/>
                  <a:pt x="564" y="1310"/>
                </a:cubicBezTo>
                <a:cubicBezTo>
                  <a:pt x="573" y="1285"/>
                  <a:pt x="590" y="1249"/>
                  <a:pt x="627" y="1228"/>
                </a:cubicBezTo>
                <a:cubicBezTo>
                  <a:pt x="675" y="1218"/>
                  <a:pt x="722" y="1208"/>
                  <a:pt x="775" y="1211"/>
                </a:cubicBezTo>
                <a:cubicBezTo>
                  <a:pt x="816" y="1212"/>
                  <a:pt x="869" y="1215"/>
                  <a:pt x="904" y="1226"/>
                </a:cubicBezTo>
                <a:cubicBezTo>
                  <a:pt x="939" y="1237"/>
                  <a:pt x="1053" y="1275"/>
                  <a:pt x="1135" y="1304"/>
                </a:cubicBezTo>
                <a:cubicBezTo>
                  <a:pt x="1073" y="1303"/>
                  <a:pt x="1016" y="1315"/>
                  <a:pt x="970" y="1334"/>
                </a:cubicBezTo>
                <a:cubicBezTo>
                  <a:pt x="960" y="1339"/>
                  <a:pt x="950" y="1344"/>
                  <a:pt x="941" y="1348"/>
                </a:cubicBezTo>
                <a:cubicBezTo>
                  <a:pt x="940" y="1349"/>
                  <a:pt x="939" y="1350"/>
                  <a:pt x="937" y="1350"/>
                </a:cubicBezTo>
                <a:cubicBezTo>
                  <a:pt x="935" y="1351"/>
                  <a:pt x="933" y="1353"/>
                  <a:pt x="930" y="1354"/>
                </a:cubicBezTo>
                <a:cubicBezTo>
                  <a:pt x="845" y="1401"/>
                  <a:pt x="787" y="1470"/>
                  <a:pt x="749" y="1522"/>
                </a:cubicBezTo>
                <a:cubicBezTo>
                  <a:pt x="725" y="1556"/>
                  <a:pt x="691" y="1569"/>
                  <a:pt x="669" y="1571"/>
                </a:cubicBezTo>
                <a:cubicBezTo>
                  <a:pt x="646" y="1572"/>
                  <a:pt x="635" y="1562"/>
                  <a:pt x="635" y="1563"/>
                </a:cubicBezTo>
                <a:cubicBezTo>
                  <a:pt x="635" y="1562"/>
                  <a:pt x="645" y="1574"/>
                  <a:pt x="669" y="1574"/>
                </a:cubicBezTo>
                <a:cubicBezTo>
                  <a:pt x="693" y="1574"/>
                  <a:pt x="729" y="1563"/>
                  <a:pt x="756" y="1528"/>
                </a:cubicBezTo>
                <a:cubicBezTo>
                  <a:pt x="799" y="1476"/>
                  <a:pt x="864" y="1406"/>
                  <a:pt x="954" y="1363"/>
                </a:cubicBezTo>
                <a:cubicBezTo>
                  <a:pt x="940" y="1380"/>
                  <a:pt x="930" y="1400"/>
                  <a:pt x="923" y="1416"/>
                </a:cubicBezTo>
                <a:cubicBezTo>
                  <a:pt x="899" y="1478"/>
                  <a:pt x="932" y="1515"/>
                  <a:pt x="933" y="1519"/>
                </a:cubicBezTo>
                <a:cubicBezTo>
                  <a:pt x="932" y="1515"/>
                  <a:pt x="905" y="1476"/>
                  <a:pt x="932" y="1420"/>
                </a:cubicBezTo>
                <a:cubicBezTo>
                  <a:pt x="946" y="1392"/>
                  <a:pt x="968" y="1358"/>
                  <a:pt x="1006" y="1343"/>
                </a:cubicBezTo>
                <a:cubicBezTo>
                  <a:pt x="1007" y="1343"/>
                  <a:pt x="1008" y="1343"/>
                  <a:pt x="1009" y="1342"/>
                </a:cubicBezTo>
                <a:cubicBezTo>
                  <a:pt x="1099" y="1319"/>
                  <a:pt x="1215" y="1335"/>
                  <a:pt x="1326" y="1389"/>
                </a:cubicBezTo>
                <a:cubicBezTo>
                  <a:pt x="1357" y="1408"/>
                  <a:pt x="1386" y="1429"/>
                  <a:pt x="1413" y="1454"/>
                </a:cubicBezTo>
                <a:cubicBezTo>
                  <a:pt x="1401" y="1665"/>
                  <a:pt x="1427" y="1877"/>
                  <a:pt x="1496" y="2082"/>
                </a:cubicBezTo>
                <a:cubicBezTo>
                  <a:pt x="1810" y="2082"/>
                  <a:pt x="1810" y="2082"/>
                  <a:pt x="1810" y="2082"/>
                </a:cubicBezTo>
                <a:cubicBezTo>
                  <a:pt x="1645" y="1874"/>
                  <a:pt x="1570" y="1625"/>
                  <a:pt x="1562" y="1370"/>
                </a:cubicBezTo>
                <a:cubicBezTo>
                  <a:pt x="1640" y="1334"/>
                  <a:pt x="1723" y="1317"/>
                  <a:pt x="1805" y="1312"/>
                </a:cubicBezTo>
                <a:cubicBezTo>
                  <a:pt x="1806" y="1311"/>
                  <a:pt x="1808" y="1311"/>
                  <a:pt x="1809" y="1311"/>
                </a:cubicBezTo>
                <a:cubicBezTo>
                  <a:pt x="1831" y="1313"/>
                  <a:pt x="1852" y="1317"/>
                  <a:pt x="1872" y="1323"/>
                </a:cubicBezTo>
                <a:cubicBezTo>
                  <a:pt x="1915" y="1338"/>
                  <a:pt x="1950" y="1378"/>
                  <a:pt x="1981" y="1412"/>
                </a:cubicBezTo>
                <a:cubicBezTo>
                  <a:pt x="1985" y="1418"/>
                  <a:pt x="1990" y="1423"/>
                  <a:pt x="1994" y="1428"/>
                </a:cubicBezTo>
                <a:cubicBezTo>
                  <a:pt x="2032" y="1507"/>
                  <a:pt x="2005" y="1595"/>
                  <a:pt x="2016" y="1660"/>
                </a:cubicBezTo>
                <a:cubicBezTo>
                  <a:pt x="2020" y="1704"/>
                  <a:pt x="2046" y="1732"/>
                  <a:pt x="2060" y="1749"/>
                </a:cubicBezTo>
                <a:cubicBezTo>
                  <a:pt x="2075" y="1767"/>
                  <a:pt x="2084" y="1776"/>
                  <a:pt x="2084" y="1776"/>
                </a:cubicBezTo>
                <a:cubicBezTo>
                  <a:pt x="2084" y="1776"/>
                  <a:pt x="2076" y="1766"/>
                  <a:pt x="2063" y="1747"/>
                </a:cubicBezTo>
                <a:cubicBezTo>
                  <a:pt x="2050" y="1728"/>
                  <a:pt x="2028" y="1700"/>
                  <a:pt x="2027" y="1659"/>
                </a:cubicBezTo>
                <a:cubicBezTo>
                  <a:pt x="2026" y="1618"/>
                  <a:pt x="2031" y="1569"/>
                  <a:pt x="2034" y="1513"/>
                </a:cubicBezTo>
                <a:cubicBezTo>
                  <a:pt x="2035" y="1499"/>
                  <a:pt x="2034" y="1483"/>
                  <a:pt x="2032" y="1467"/>
                </a:cubicBezTo>
                <a:cubicBezTo>
                  <a:pt x="2046" y="1481"/>
                  <a:pt x="2061" y="1495"/>
                  <a:pt x="2074" y="1508"/>
                </a:cubicBezTo>
                <a:cubicBezTo>
                  <a:pt x="2080" y="1514"/>
                  <a:pt x="2086" y="1519"/>
                  <a:pt x="2092" y="1524"/>
                </a:cubicBezTo>
                <a:cubicBezTo>
                  <a:pt x="2126" y="1558"/>
                  <a:pt x="2160" y="1590"/>
                  <a:pt x="2199" y="1615"/>
                </a:cubicBezTo>
                <a:cubicBezTo>
                  <a:pt x="2287" y="1676"/>
                  <a:pt x="2374" y="1719"/>
                  <a:pt x="2449" y="1747"/>
                </a:cubicBezTo>
                <a:cubicBezTo>
                  <a:pt x="2598" y="1808"/>
                  <a:pt x="2697" y="1823"/>
                  <a:pt x="2698" y="1818"/>
                </a:cubicBezTo>
                <a:cubicBezTo>
                  <a:pt x="2697" y="1823"/>
                  <a:pt x="2599" y="1803"/>
                  <a:pt x="2453" y="1737"/>
                </a:cubicBezTo>
                <a:cubicBezTo>
                  <a:pt x="2386" y="1709"/>
                  <a:pt x="2310" y="1669"/>
                  <a:pt x="2233" y="1615"/>
                </a:cubicBezTo>
                <a:cubicBezTo>
                  <a:pt x="2264" y="1627"/>
                  <a:pt x="2294" y="1634"/>
                  <a:pt x="2321" y="1639"/>
                </a:cubicBezTo>
                <a:cubicBezTo>
                  <a:pt x="2414" y="1654"/>
                  <a:pt x="2472" y="1645"/>
                  <a:pt x="2472" y="1647"/>
                </a:cubicBezTo>
                <a:cubicBezTo>
                  <a:pt x="2473" y="1645"/>
                  <a:pt x="2414" y="1648"/>
                  <a:pt x="2323" y="1628"/>
                </a:cubicBezTo>
                <a:cubicBezTo>
                  <a:pt x="2278" y="1617"/>
                  <a:pt x="2225" y="1601"/>
                  <a:pt x="2177" y="1564"/>
                </a:cubicBezTo>
                <a:cubicBezTo>
                  <a:pt x="2145" y="1537"/>
                  <a:pt x="2109" y="1508"/>
                  <a:pt x="2076" y="1474"/>
                </a:cubicBezTo>
                <a:cubicBezTo>
                  <a:pt x="2066" y="1464"/>
                  <a:pt x="2014" y="1405"/>
                  <a:pt x="2005" y="1392"/>
                </a:cubicBezTo>
                <a:cubicBezTo>
                  <a:pt x="1982" y="1365"/>
                  <a:pt x="1958" y="1332"/>
                  <a:pt x="1922" y="1308"/>
                </a:cubicBezTo>
                <a:cubicBezTo>
                  <a:pt x="2065" y="1306"/>
                  <a:pt x="2198" y="1314"/>
                  <a:pt x="2317" y="1314"/>
                </a:cubicBezTo>
                <a:cubicBezTo>
                  <a:pt x="2351" y="1324"/>
                  <a:pt x="2380" y="1342"/>
                  <a:pt x="2409" y="1358"/>
                </a:cubicBezTo>
                <a:cubicBezTo>
                  <a:pt x="2421" y="1367"/>
                  <a:pt x="2431" y="1375"/>
                  <a:pt x="2439" y="1385"/>
                </a:cubicBezTo>
                <a:cubicBezTo>
                  <a:pt x="2471" y="1418"/>
                  <a:pt x="2468" y="1452"/>
                  <a:pt x="2468" y="1454"/>
                </a:cubicBezTo>
                <a:cubicBezTo>
                  <a:pt x="2468" y="1451"/>
                  <a:pt x="2477" y="1419"/>
                  <a:pt x="2449" y="1379"/>
                </a:cubicBezTo>
                <a:cubicBezTo>
                  <a:pt x="2456" y="1382"/>
                  <a:pt x="2464" y="1385"/>
                  <a:pt x="2471" y="1387"/>
                </a:cubicBezTo>
                <a:cubicBezTo>
                  <a:pt x="2588" y="1426"/>
                  <a:pt x="2666" y="1408"/>
                  <a:pt x="2670" y="1408"/>
                </a:cubicBezTo>
                <a:cubicBezTo>
                  <a:pt x="2666" y="1407"/>
                  <a:pt x="2587" y="1419"/>
                  <a:pt x="2475" y="1376"/>
                </a:cubicBezTo>
                <a:cubicBezTo>
                  <a:pt x="2458" y="1371"/>
                  <a:pt x="2442" y="1362"/>
                  <a:pt x="2424" y="1351"/>
                </a:cubicBezTo>
                <a:cubicBezTo>
                  <a:pt x="2410" y="1338"/>
                  <a:pt x="2392" y="1325"/>
                  <a:pt x="2372" y="1314"/>
                </a:cubicBezTo>
                <a:cubicBezTo>
                  <a:pt x="2519" y="1310"/>
                  <a:pt x="2639" y="1278"/>
                  <a:pt x="2712" y="1235"/>
                </a:cubicBezTo>
                <a:cubicBezTo>
                  <a:pt x="2789" y="1190"/>
                  <a:pt x="2816" y="1147"/>
                  <a:pt x="2817" y="1149"/>
                </a:cubicBezTo>
                <a:cubicBezTo>
                  <a:pt x="2816" y="1147"/>
                  <a:pt x="2784" y="1186"/>
                  <a:pt x="2706" y="12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061DF9D3-C632-47A8-9B11-B917C3EA6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407" y="3536416"/>
            <a:ext cx="721883" cy="7213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D273123A-A843-4AF6-80CF-2A83FDE1C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172" y="3536416"/>
            <a:ext cx="796545" cy="79654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B05FAE2B-831D-4A17-B05C-BCC6F0116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833" y="5806140"/>
            <a:ext cx="721883" cy="7213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7EDA61BE-3F46-4155-B89F-4B8EEF285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740" y="3748827"/>
            <a:ext cx="1168265" cy="11682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9479CB16-3D55-48E1-AACD-10F73ED48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073" y="2102635"/>
            <a:ext cx="1433780" cy="14337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73E575FF-6188-42AA-B4FE-375588E26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2019" y="3934688"/>
            <a:ext cx="1168265" cy="11682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6577C9AF-991D-4B20-BFFE-E4AB2F42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88" y="5222007"/>
            <a:ext cx="1168265" cy="11682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C5EA49EE-8F4D-4C48-8F8A-35B56F971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120" y="5688880"/>
            <a:ext cx="955853" cy="9558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DAF04DDC-4987-45D8-943B-28D9AB3CF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095" y="2126043"/>
            <a:ext cx="424824" cy="4248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985FD2A2-18A7-4AF4-93F8-806E5DE0B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113" y="3741975"/>
            <a:ext cx="424824" cy="4248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F92F3E46-036A-41B7-B8C0-A361C3568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3998" y="5102084"/>
            <a:ext cx="424824" cy="4248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8D7B2D16-E06F-4F11-A3EB-76CF5E3F3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358" y="2887609"/>
            <a:ext cx="424824" cy="4248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3EF9949C-7489-4400-BA58-CE0525E98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032" y="1829531"/>
            <a:ext cx="721883" cy="7213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2" name="Picture 27">
            <a:extLst>
              <a:ext uri="{FF2B5EF4-FFF2-40B4-BE49-F238E27FC236}">
                <a16:creationId xmlns:a16="http://schemas.microsoft.com/office/drawing/2014/main" id="{2CBEE396-A35F-4BFD-8308-21FE5ADA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11" y="5636153"/>
            <a:ext cx="354020" cy="354020"/>
          </a:xfrm>
          <a:prstGeom prst="rect">
            <a:avLst/>
          </a:prstGeom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D8FE4DA5-03E3-4315-B264-0A7D2467C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99" y="4166799"/>
            <a:ext cx="354020" cy="354020"/>
          </a:xfrm>
          <a:prstGeom prst="rect">
            <a:avLst/>
          </a:prstGeom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C525EFE1-CBB1-442A-ACA7-77A0A57FD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55" y="4343809"/>
            <a:ext cx="354020" cy="354020"/>
          </a:xfrm>
          <a:prstGeom prst="rect">
            <a:avLst/>
          </a:prstGeom>
        </p:spPr>
      </p:pic>
      <p:pic>
        <p:nvPicPr>
          <p:cNvPr id="25" name="Picture 30">
            <a:extLst>
              <a:ext uri="{FF2B5EF4-FFF2-40B4-BE49-F238E27FC236}">
                <a16:creationId xmlns:a16="http://schemas.microsoft.com/office/drawing/2014/main" id="{2E011249-7EDB-425D-BC38-6E9F6C580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37" y="5990172"/>
            <a:ext cx="354020" cy="354020"/>
          </a:xfrm>
          <a:prstGeom prst="rect">
            <a:avLst/>
          </a:prstGeom>
        </p:spPr>
      </p:pic>
      <p:pic>
        <p:nvPicPr>
          <p:cNvPr id="26" name="Picture 31">
            <a:extLst>
              <a:ext uri="{FF2B5EF4-FFF2-40B4-BE49-F238E27FC236}">
                <a16:creationId xmlns:a16="http://schemas.microsoft.com/office/drawing/2014/main" id="{0548D72D-19CA-444D-952E-89114A4D0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39" y="3865882"/>
            <a:ext cx="177010" cy="177010"/>
          </a:xfrm>
          <a:prstGeom prst="rect">
            <a:avLst/>
          </a:prstGeom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C01766D5-53B3-4DB3-A0A5-695E6C7C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17" y="2105521"/>
            <a:ext cx="177010" cy="177010"/>
          </a:xfrm>
          <a:prstGeom prst="rect">
            <a:avLst/>
          </a:prstGeom>
        </p:spPr>
      </p:pic>
      <p:pic>
        <p:nvPicPr>
          <p:cNvPr id="28" name="Picture 33">
            <a:extLst>
              <a:ext uri="{FF2B5EF4-FFF2-40B4-BE49-F238E27FC236}">
                <a16:creationId xmlns:a16="http://schemas.microsoft.com/office/drawing/2014/main" id="{0504280D-4CC9-4097-B9D4-AA0E65A10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84" y="3808578"/>
            <a:ext cx="177010" cy="177010"/>
          </a:xfrm>
          <a:prstGeom prst="rect">
            <a:avLst/>
          </a:prstGeom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7E532BAD-DF24-44CF-A640-48FED4416A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02" y="6094897"/>
            <a:ext cx="177010" cy="177010"/>
          </a:xfrm>
          <a:prstGeom prst="rect">
            <a:avLst/>
          </a:prstGeom>
        </p:spPr>
      </p:pic>
      <p:pic>
        <p:nvPicPr>
          <p:cNvPr id="30" name="Picture 36">
            <a:extLst>
              <a:ext uri="{FF2B5EF4-FFF2-40B4-BE49-F238E27FC236}">
                <a16:creationId xmlns:a16="http://schemas.microsoft.com/office/drawing/2014/main" id="{173029E6-AAD5-4A71-9057-A75DDDA7CE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3" y="2471037"/>
            <a:ext cx="708040" cy="708040"/>
          </a:xfrm>
          <a:prstGeom prst="rect">
            <a:avLst/>
          </a:prstGeom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1D53B3C-B3D0-4362-9D68-5FC00C626191}"/>
              </a:ext>
            </a:extLst>
          </p:cNvPr>
          <p:cNvSpPr txBox="1">
            <a:spLocks/>
          </p:cNvSpPr>
          <p:nvPr/>
        </p:nvSpPr>
        <p:spPr>
          <a:xfrm>
            <a:off x="314887" y="5220246"/>
            <a:ext cx="2951752" cy="13396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</a:t>
            </a:r>
          </a:p>
          <a:p>
            <a:pPr algn="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F9CEEE-8825-42FC-9183-46B43E9A595D}"/>
              </a:ext>
            </a:extLst>
          </p:cNvPr>
          <p:cNvSpPr txBox="1">
            <a:spLocks/>
          </p:cNvSpPr>
          <p:nvPr/>
        </p:nvSpPr>
        <p:spPr>
          <a:xfrm>
            <a:off x="196686" y="1606831"/>
            <a:ext cx="2951752" cy="13396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</a:t>
            </a:r>
          </a:p>
          <a:p>
            <a:pPr algn="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B11DA2E-89FF-4659-A936-76B40185F4C7}"/>
              </a:ext>
            </a:extLst>
          </p:cNvPr>
          <p:cNvSpPr txBox="1">
            <a:spLocks/>
          </p:cNvSpPr>
          <p:nvPr/>
        </p:nvSpPr>
        <p:spPr>
          <a:xfrm>
            <a:off x="7528149" y="1479900"/>
            <a:ext cx="2951752" cy="13396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</a:t>
            </a:r>
          </a:p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E662F87-D46D-4293-917E-2DA5D7659D82}"/>
              </a:ext>
            </a:extLst>
          </p:cNvPr>
          <p:cNvSpPr txBox="1">
            <a:spLocks/>
          </p:cNvSpPr>
          <p:nvPr/>
        </p:nvSpPr>
        <p:spPr>
          <a:xfrm>
            <a:off x="9242376" y="3622615"/>
            <a:ext cx="2951752" cy="13396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</a:t>
            </a:r>
          </a:p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EF17A30-BEA5-40BC-987D-916B2D3648C8}"/>
              </a:ext>
            </a:extLst>
          </p:cNvPr>
          <p:cNvSpPr txBox="1">
            <a:spLocks/>
          </p:cNvSpPr>
          <p:nvPr/>
        </p:nvSpPr>
        <p:spPr>
          <a:xfrm>
            <a:off x="8669107" y="5378100"/>
            <a:ext cx="2951752" cy="13396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Roboto Condensed Light" charset="0"/>
                <a:cs typeface="Roboto Condensed Light" charset="0"/>
                <a:sym typeface="Century Gothic" panose="020B0502020202020204" pitchFamily="34" charset="0"/>
              </a:rPr>
              <a:t>Value Type</a:t>
            </a:r>
          </a:p>
          <a:p>
            <a:pPr algn="l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ea typeface="+mn-ea"/>
                <a:cs typeface="Roboto Condensed Light" charset="0"/>
                <a:sym typeface="Century Gothic" panose="020B0502020202020204" pitchFamily="34" charset="0"/>
              </a:rPr>
              <a:t>……</a:t>
            </a:r>
            <a:endParaRPr lang="en-US" sz="1400" dirty="0">
              <a:solidFill>
                <a:schemeClr val="bg1"/>
              </a:solidFill>
              <a:latin typeface="+mn-ea"/>
              <a:ea typeface="+mn-ea"/>
              <a:cs typeface="Roboto Condensed Light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32164"/>
      </p:ext>
    </p:extLst>
  </p:cSld>
  <p:clrMapOvr>
    <a:masterClrMapping/>
  </p:clrMapOvr>
  <p:transition spd="med" advTm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工作进度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cxnSp>
        <p:nvCxnSpPr>
          <p:cNvPr id="8" name="Straight Connector 49">
            <a:extLst>
              <a:ext uri="{FF2B5EF4-FFF2-40B4-BE49-F238E27FC236}">
                <a16:creationId xmlns:a16="http://schemas.microsoft.com/office/drawing/2014/main" id="{82B33649-E38E-4379-8119-CEF7CFABB5F0}"/>
              </a:ext>
            </a:extLst>
          </p:cNvPr>
          <p:cNvCxnSpPr>
            <a:cxnSpLocks/>
          </p:cNvCxnSpPr>
          <p:nvPr/>
        </p:nvCxnSpPr>
        <p:spPr>
          <a:xfrm>
            <a:off x="2371266" y="4598114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B9D5BD-8DB2-4221-B434-69C97FA17933}"/>
              </a:ext>
            </a:extLst>
          </p:cNvPr>
          <p:cNvCxnSpPr>
            <a:cxnSpLocks/>
          </p:cNvCxnSpPr>
          <p:nvPr/>
        </p:nvCxnSpPr>
        <p:spPr>
          <a:xfrm>
            <a:off x="4505393" y="4598114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1">
            <a:extLst>
              <a:ext uri="{FF2B5EF4-FFF2-40B4-BE49-F238E27FC236}">
                <a16:creationId xmlns:a16="http://schemas.microsoft.com/office/drawing/2014/main" id="{35081105-136E-4998-A9A3-D2C50AD5A909}"/>
              </a:ext>
            </a:extLst>
          </p:cNvPr>
          <p:cNvCxnSpPr>
            <a:cxnSpLocks/>
          </p:cNvCxnSpPr>
          <p:nvPr/>
        </p:nvCxnSpPr>
        <p:spPr>
          <a:xfrm>
            <a:off x="6639520" y="4598114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2">
            <a:extLst>
              <a:ext uri="{FF2B5EF4-FFF2-40B4-BE49-F238E27FC236}">
                <a16:creationId xmlns:a16="http://schemas.microsoft.com/office/drawing/2014/main" id="{8DA83A44-DE4B-4957-97CA-E255034C239B}"/>
              </a:ext>
            </a:extLst>
          </p:cNvPr>
          <p:cNvCxnSpPr>
            <a:cxnSpLocks/>
          </p:cNvCxnSpPr>
          <p:nvPr/>
        </p:nvCxnSpPr>
        <p:spPr>
          <a:xfrm>
            <a:off x="8742589" y="4598114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9AC917DC-8A03-482E-95F6-08963149B2CF}"/>
              </a:ext>
            </a:extLst>
          </p:cNvPr>
          <p:cNvCxnSpPr>
            <a:cxnSpLocks/>
          </p:cNvCxnSpPr>
          <p:nvPr/>
        </p:nvCxnSpPr>
        <p:spPr>
          <a:xfrm>
            <a:off x="10883282" y="4598114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4">
            <a:extLst>
              <a:ext uri="{FF2B5EF4-FFF2-40B4-BE49-F238E27FC236}">
                <a16:creationId xmlns:a16="http://schemas.microsoft.com/office/drawing/2014/main" id="{809C03E1-D9C2-432F-9513-418422FE657A}"/>
              </a:ext>
            </a:extLst>
          </p:cNvPr>
          <p:cNvCxnSpPr/>
          <p:nvPr/>
        </p:nvCxnSpPr>
        <p:spPr>
          <a:xfrm flipV="1">
            <a:off x="1315080" y="2404370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5">
            <a:extLst>
              <a:ext uri="{FF2B5EF4-FFF2-40B4-BE49-F238E27FC236}">
                <a16:creationId xmlns:a16="http://schemas.microsoft.com/office/drawing/2014/main" id="{1F5F7427-DBFB-4FF7-B3E7-83327ECE3667}"/>
              </a:ext>
            </a:extLst>
          </p:cNvPr>
          <p:cNvCxnSpPr/>
          <p:nvPr/>
        </p:nvCxnSpPr>
        <p:spPr>
          <a:xfrm flipV="1">
            <a:off x="3448759" y="2404370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56">
            <a:extLst>
              <a:ext uri="{FF2B5EF4-FFF2-40B4-BE49-F238E27FC236}">
                <a16:creationId xmlns:a16="http://schemas.microsoft.com/office/drawing/2014/main" id="{C08E175E-D730-4DA4-8866-CB6B89F19CAD}"/>
              </a:ext>
            </a:extLst>
          </p:cNvPr>
          <p:cNvCxnSpPr/>
          <p:nvPr/>
        </p:nvCxnSpPr>
        <p:spPr>
          <a:xfrm flipV="1">
            <a:off x="5550927" y="2404370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57">
            <a:extLst>
              <a:ext uri="{FF2B5EF4-FFF2-40B4-BE49-F238E27FC236}">
                <a16:creationId xmlns:a16="http://schemas.microsoft.com/office/drawing/2014/main" id="{87DBFF0A-1AE5-4346-BE09-8D039EDA2540}"/>
              </a:ext>
            </a:extLst>
          </p:cNvPr>
          <p:cNvCxnSpPr/>
          <p:nvPr/>
        </p:nvCxnSpPr>
        <p:spPr>
          <a:xfrm flipV="1">
            <a:off x="7691404" y="2404370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8">
            <a:extLst>
              <a:ext uri="{FF2B5EF4-FFF2-40B4-BE49-F238E27FC236}">
                <a16:creationId xmlns:a16="http://schemas.microsoft.com/office/drawing/2014/main" id="{03CD98A2-B1AF-4510-BD70-55CF18E8F223}"/>
              </a:ext>
            </a:extLst>
          </p:cNvPr>
          <p:cNvCxnSpPr/>
          <p:nvPr/>
        </p:nvCxnSpPr>
        <p:spPr>
          <a:xfrm flipV="1">
            <a:off x="9806481" y="2404370"/>
            <a:ext cx="0" cy="423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exagon 60">
            <a:extLst>
              <a:ext uri="{FF2B5EF4-FFF2-40B4-BE49-F238E27FC236}">
                <a16:creationId xmlns:a16="http://schemas.microsoft.com/office/drawing/2014/main" id="{C2801EA5-8728-4B34-9890-1809F1A9D50D}"/>
              </a:ext>
            </a:extLst>
          </p:cNvPr>
          <p:cNvSpPr/>
          <p:nvPr/>
        </p:nvSpPr>
        <p:spPr>
          <a:xfrm>
            <a:off x="2765661" y="2822161"/>
            <a:ext cx="1360332" cy="1201484"/>
          </a:xfrm>
          <a:prstGeom prst="hexago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9" name="TextBox 62">
            <a:extLst>
              <a:ext uri="{FF2B5EF4-FFF2-40B4-BE49-F238E27FC236}">
                <a16:creationId xmlns:a16="http://schemas.microsoft.com/office/drawing/2014/main" id="{CDC96DD6-FDF2-4F37-B0FD-8E309CD954B0}"/>
              </a:ext>
            </a:extLst>
          </p:cNvPr>
          <p:cNvSpPr txBox="1"/>
          <p:nvPr/>
        </p:nvSpPr>
        <p:spPr>
          <a:xfrm>
            <a:off x="2924509" y="3406941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03</a:t>
            </a:r>
          </a:p>
        </p:txBody>
      </p:sp>
      <p:sp>
        <p:nvSpPr>
          <p:cNvPr id="20" name="Hexagon 64">
            <a:extLst>
              <a:ext uri="{FF2B5EF4-FFF2-40B4-BE49-F238E27FC236}">
                <a16:creationId xmlns:a16="http://schemas.microsoft.com/office/drawing/2014/main" id="{BDB9592A-3293-4983-B9F4-9502A7CA1AED}"/>
              </a:ext>
            </a:extLst>
          </p:cNvPr>
          <p:cNvSpPr/>
          <p:nvPr/>
        </p:nvSpPr>
        <p:spPr>
          <a:xfrm>
            <a:off x="4888584" y="2821406"/>
            <a:ext cx="1360332" cy="1201484"/>
          </a:xfrm>
          <a:prstGeom prst="hexago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B9C9A185-0851-474E-8A55-705D7F934342}"/>
              </a:ext>
            </a:extLst>
          </p:cNvPr>
          <p:cNvSpPr txBox="1"/>
          <p:nvPr/>
        </p:nvSpPr>
        <p:spPr>
          <a:xfrm>
            <a:off x="5047432" y="3406185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05</a:t>
            </a:r>
          </a:p>
        </p:txBody>
      </p:sp>
      <p:sp>
        <p:nvSpPr>
          <p:cNvPr id="22" name="Hexagon 68">
            <a:extLst>
              <a:ext uri="{FF2B5EF4-FFF2-40B4-BE49-F238E27FC236}">
                <a16:creationId xmlns:a16="http://schemas.microsoft.com/office/drawing/2014/main" id="{728395E9-8032-4702-8A00-2DAE0CA913B5}"/>
              </a:ext>
            </a:extLst>
          </p:cNvPr>
          <p:cNvSpPr/>
          <p:nvPr/>
        </p:nvSpPr>
        <p:spPr>
          <a:xfrm>
            <a:off x="7013602" y="2824848"/>
            <a:ext cx="1360332" cy="1201484"/>
          </a:xfrm>
          <a:prstGeom prst="hexago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FB83F043-914B-4487-BEA6-B24D91D9F0BC}"/>
              </a:ext>
            </a:extLst>
          </p:cNvPr>
          <p:cNvSpPr txBox="1"/>
          <p:nvPr/>
        </p:nvSpPr>
        <p:spPr>
          <a:xfrm>
            <a:off x="7172450" y="3409626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07</a:t>
            </a:r>
          </a:p>
        </p:txBody>
      </p:sp>
      <p:sp>
        <p:nvSpPr>
          <p:cNvPr id="24" name="Hexagon 76">
            <a:extLst>
              <a:ext uri="{FF2B5EF4-FFF2-40B4-BE49-F238E27FC236}">
                <a16:creationId xmlns:a16="http://schemas.microsoft.com/office/drawing/2014/main" id="{A8F595B6-9EBF-477A-B435-48CD8B4EF0DB}"/>
              </a:ext>
            </a:extLst>
          </p:cNvPr>
          <p:cNvSpPr/>
          <p:nvPr/>
        </p:nvSpPr>
        <p:spPr>
          <a:xfrm>
            <a:off x="1705032" y="3421694"/>
            <a:ext cx="1360332" cy="1201484"/>
          </a:xfrm>
          <a:prstGeom prst="hexag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5" name="TextBox 78">
            <a:extLst>
              <a:ext uri="{FF2B5EF4-FFF2-40B4-BE49-F238E27FC236}">
                <a16:creationId xmlns:a16="http://schemas.microsoft.com/office/drawing/2014/main" id="{E2EF1A17-1E4A-4F9C-A274-4D80E04783A2}"/>
              </a:ext>
            </a:extLst>
          </p:cNvPr>
          <p:cNvSpPr txBox="1"/>
          <p:nvPr/>
        </p:nvSpPr>
        <p:spPr>
          <a:xfrm>
            <a:off x="1863877" y="4022890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02</a:t>
            </a:r>
          </a:p>
        </p:txBody>
      </p:sp>
      <p:sp>
        <p:nvSpPr>
          <p:cNvPr id="26" name="Hexagon 84">
            <a:extLst>
              <a:ext uri="{FF2B5EF4-FFF2-40B4-BE49-F238E27FC236}">
                <a16:creationId xmlns:a16="http://schemas.microsoft.com/office/drawing/2014/main" id="{BF16FDD2-BA38-4823-B518-1E1994173CBB}"/>
              </a:ext>
            </a:extLst>
          </p:cNvPr>
          <p:cNvSpPr/>
          <p:nvPr/>
        </p:nvSpPr>
        <p:spPr>
          <a:xfrm>
            <a:off x="5949977" y="3418413"/>
            <a:ext cx="1360332" cy="1201484"/>
          </a:xfrm>
          <a:prstGeom prst="hexag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7" name="TextBox 86">
            <a:extLst>
              <a:ext uri="{FF2B5EF4-FFF2-40B4-BE49-F238E27FC236}">
                <a16:creationId xmlns:a16="http://schemas.microsoft.com/office/drawing/2014/main" id="{8D7A4B4A-3C69-4FF3-A9F4-E594CAC23926}"/>
              </a:ext>
            </a:extLst>
          </p:cNvPr>
          <p:cNvSpPr txBox="1"/>
          <p:nvPr/>
        </p:nvSpPr>
        <p:spPr>
          <a:xfrm>
            <a:off x="6108822" y="4019607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06</a:t>
            </a:r>
          </a:p>
        </p:txBody>
      </p:sp>
      <p:sp>
        <p:nvSpPr>
          <p:cNvPr id="28" name="Hexagon 88">
            <a:extLst>
              <a:ext uri="{FF2B5EF4-FFF2-40B4-BE49-F238E27FC236}">
                <a16:creationId xmlns:a16="http://schemas.microsoft.com/office/drawing/2014/main" id="{1CE578C9-A923-4E64-945F-1558FBC78174}"/>
              </a:ext>
            </a:extLst>
          </p:cNvPr>
          <p:cNvSpPr/>
          <p:nvPr/>
        </p:nvSpPr>
        <p:spPr>
          <a:xfrm>
            <a:off x="8071546" y="3423125"/>
            <a:ext cx="1360332" cy="1201484"/>
          </a:xfrm>
          <a:prstGeom prst="hexag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9" name="TextBox 90">
            <a:extLst>
              <a:ext uri="{FF2B5EF4-FFF2-40B4-BE49-F238E27FC236}">
                <a16:creationId xmlns:a16="http://schemas.microsoft.com/office/drawing/2014/main" id="{6F8AE877-93B7-4B87-A219-8B05670B0CAB}"/>
              </a:ext>
            </a:extLst>
          </p:cNvPr>
          <p:cNvSpPr txBox="1"/>
          <p:nvPr/>
        </p:nvSpPr>
        <p:spPr>
          <a:xfrm>
            <a:off x="8230391" y="4024318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08</a:t>
            </a:r>
          </a:p>
        </p:txBody>
      </p:sp>
      <p:sp>
        <p:nvSpPr>
          <p:cNvPr id="30" name="Hexagon 92">
            <a:extLst>
              <a:ext uri="{FF2B5EF4-FFF2-40B4-BE49-F238E27FC236}">
                <a16:creationId xmlns:a16="http://schemas.microsoft.com/office/drawing/2014/main" id="{54A66CF4-7639-44F5-868E-FD9E00C27F75}"/>
              </a:ext>
            </a:extLst>
          </p:cNvPr>
          <p:cNvSpPr/>
          <p:nvPr/>
        </p:nvSpPr>
        <p:spPr>
          <a:xfrm>
            <a:off x="10187655" y="3427360"/>
            <a:ext cx="1360332" cy="1201484"/>
          </a:xfrm>
          <a:prstGeom prst="hexag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1" name="TextBox 94">
            <a:extLst>
              <a:ext uri="{FF2B5EF4-FFF2-40B4-BE49-F238E27FC236}">
                <a16:creationId xmlns:a16="http://schemas.microsoft.com/office/drawing/2014/main" id="{B07A9D13-C367-4423-AEA7-322C1DC14A97}"/>
              </a:ext>
            </a:extLst>
          </p:cNvPr>
          <p:cNvSpPr txBox="1"/>
          <p:nvPr/>
        </p:nvSpPr>
        <p:spPr>
          <a:xfrm>
            <a:off x="10346500" y="4028552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10</a:t>
            </a:r>
          </a:p>
        </p:txBody>
      </p:sp>
      <p:sp>
        <p:nvSpPr>
          <p:cNvPr id="32" name="Hexagon 96">
            <a:extLst>
              <a:ext uri="{FF2B5EF4-FFF2-40B4-BE49-F238E27FC236}">
                <a16:creationId xmlns:a16="http://schemas.microsoft.com/office/drawing/2014/main" id="{9E8176DA-0A93-42BD-A65A-62DFABE54D0B}"/>
              </a:ext>
            </a:extLst>
          </p:cNvPr>
          <p:cNvSpPr/>
          <p:nvPr/>
        </p:nvSpPr>
        <p:spPr>
          <a:xfrm>
            <a:off x="644013" y="2821406"/>
            <a:ext cx="1360332" cy="1201484"/>
          </a:xfrm>
          <a:prstGeom prst="hexago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" name="TextBox 98">
            <a:extLst>
              <a:ext uri="{FF2B5EF4-FFF2-40B4-BE49-F238E27FC236}">
                <a16:creationId xmlns:a16="http://schemas.microsoft.com/office/drawing/2014/main" id="{8BEA31A1-5738-41C9-81E7-219BC605C38B}"/>
              </a:ext>
            </a:extLst>
          </p:cNvPr>
          <p:cNvSpPr txBox="1"/>
          <p:nvPr/>
        </p:nvSpPr>
        <p:spPr>
          <a:xfrm>
            <a:off x="802861" y="3406187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01</a:t>
            </a:r>
          </a:p>
        </p:txBody>
      </p:sp>
      <p:sp>
        <p:nvSpPr>
          <p:cNvPr id="34" name="Hexagon 72">
            <a:extLst>
              <a:ext uri="{FF2B5EF4-FFF2-40B4-BE49-F238E27FC236}">
                <a16:creationId xmlns:a16="http://schemas.microsoft.com/office/drawing/2014/main" id="{1AA6666E-2092-416B-BE1A-D1FFCA91688B}"/>
              </a:ext>
            </a:extLst>
          </p:cNvPr>
          <p:cNvSpPr/>
          <p:nvPr/>
        </p:nvSpPr>
        <p:spPr>
          <a:xfrm>
            <a:off x="9129491" y="2828660"/>
            <a:ext cx="1360332" cy="1201484"/>
          </a:xfrm>
          <a:prstGeom prst="hexago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5" name="TextBox 74">
            <a:extLst>
              <a:ext uri="{FF2B5EF4-FFF2-40B4-BE49-F238E27FC236}">
                <a16:creationId xmlns:a16="http://schemas.microsoft.com/office/drawing/2014/main" id="{502ACABB-DCF2-4536-AA81-9050AEE2D9CA}"/>
              </a:ext>
            </a:extLst>
          </p:cNvPr>
          <p:cNvSpPr txBox="1"/>
          <p:nvPr/>
        </p:nvSpPr>
        <p:spPr>
          <a:xfrm>
            <a:off x="9288339" y="3413438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09</a:t>
            </a:r>
          </a:p>
        </p:txBody>
      </p:sp>
      <p:sp>
        <p:nvSpPr>
          <p:cNvPr id="36" name="Hexagon 80">
            <a:extLst>
              <a:ext uri="{FF2B5EF4-FFF2-40B4-BE49-F238E27FC236}">
                <a16:creationId xmlns:a16="http://schemas.microsoft.com/office/drawing/2014/main" id="{8517301B-885C-4897-BE0B-DAF01A80F452}"/>
              </a:ext>
            </a:extLst>
          </p:cNvPr>
          <p:cNvSpPr/>
          <p:nvPr/>
        </p:nvSpPr>
        <p:spPr>
          <a:xfrm>
            <a:off x="3828408" y="3418613"/>
            <a:ext cx="1360332" cy="1201484"/>
          </a:xfrm>
          <a:prstGeom prst="hexag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7" name="TextBox 82">
            <a:extLst>
              <a:ext uri="{FF2B5EF4-FFF2-40B4-BE49-F238E27FC236}">
                <a16:creationId xmlns:a16="http://schemas.microsoft.com/office/drawing/2014/main" id="{76BC7734-2F5D-43B7-AB77-BC7C49AA7D53}"/>
              </a:ext>
            </a:extLst>
          </p:cNvPr>
          <p:cNvSpPr txBox="1"/>
          <p:nvPr/>
        </p:nvSpPr>
        <p:spPr>
          <a:xfrm>
            <a:off x="3987253" y="4019808"/>
            <a:ext cx="104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Step 04</a:t>
            </a:r>
          </a:p>
        </p:txBody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F9CA3DC3-F62F-43AB-9783-27EC4082DF9C}"/>
              </a:ext>
            </a:extLst>
          </p:cNvPr>
          <p:cNvSpPr>
            <a:spLocks noEditPoints="1"/>
          </p:cNvSpPr>
          <p:nvPr/>
        </p:nvSpPr>
        <p:spPr bwMode="auto">
          <a:xfrm>
            <a:off x="8583549" y="3668917"/>
            <a:ext cx="268766" cy="273101"/>
          </a:xfrm>
          <a:custGeom>
            <a:avLst/>
            <a:gdLst>
              <a:gd name="T0" fmla="*/ 113 w 208"/>
              <a:gd name="T1" fmla="*/ 37 h 212"/>
              <a:gd name="T2" fmla="*/ 53 w 208"/>
              <a:gd name="T3" fmla="*/ 97 h 212"/>
              <a:gd name="T4" fmla="*/ 59 w 208"/>
              <a:gd name="T5" fmla="*/ 102 h 212"/>
              <a:gd name="T6" fmla="*/ 119 w 208"/>
              <a:gd name="T7" fmla="*/ 42 h 212"/>
              <a:gd name="T8" fmla="*/ 113 w 208"/>
              <a:gd name="T9" fmla="*/ 37 h 212"/>
              <a:gd name="T10" fmla="*/ 87 w 208"/>
              <a:gd name="T11" fmla="*/ 38 h 212"/>
              <a:gd name="T12" fmla="*/ 81 w 208"/>
              <a:gd name="T13" fmla="*/ 33 h 212"/>
              <a:gd name="T14" fmla="*/ 49 w 208"/>
              <a:gd name="T15" fmla="*/ 65 h 212"/>
              <a:gd name="T16" fmla="*/ 55 w 208"/>
              <a:gd name="T17" fmla="*/ 70 h 212"/>
              <a:gd name="T18" fmla="*/ 87 w 208"/>
              <a:gd name="T19" fmla="*/ 38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  <a:gd name="T30" fmla="*/ 148 w 208"/>
              <a:gd name="T31" fmla="*/ 32 h 212"/>
              <a:gd name="T32" fmla="*/ 32 w 208"/>
              <a:gd name="T33" fmla="*/ 32 h 212"/>
              <a:gd name="T34" fmla="*/ 32 w 208"/>
              <a:gd name="T35" fmla="*/ 148 h 212"/>
              <a:gd name="T36" fmla="*/ 148 w 208"/>
              <a:gd name="T37" fmla="*/ 148 h 212"/>
              <a:gd name="T38" fmla="*/ 148 w 208"/>
              <a:gd name="T39" fmla="*/ 32 h 212"/>
              <a:gd name="T40" fmla="*/ 142 w 208"/>
              <a:gd name="T41" fmla="*/ 142 h 212"/>
              <a:gd name="T42" fmla="*/ 38 w 208"/>
              <a:gd name="T43" fmla="*/ 142 h 212"/>
              <a:gd name="T44" fmla="*/ 38 w 208"/>
              <a:gd name="T45" fmla="*/ 37 h 212"/>
              <a:gd name="T46" fmla="*/ 142 w 208"/>
              <a:gd name="T47" fmla="*/ 37 h 212"/>
              <a:gd name="T48" fmla="*/ 142 w 208"/>
              <a:gd name="T49" fmla="*/ 142 h 212"/>
              <a:gd name="T50" fmla="*/ 108 w 208"/>
              <a:gd name="T51" fmla="*/ 80 h 212"/>
              <a:gd name="T52" fmla="*/ 112 w 208"/>
              <a:gd name="T53" fmla="*/ 88 h 212"/>
              <a:gd name="T54" fmla="*/ 135 w 208"/>
              <a:gd name="T55" fmla="*/ 62 h 212"/>
              <a:gd name="T56" fmla="*/ 129 w 208"/>
              <a:gd name="T57" fmla="*/ 57 h 212"/>
              <a:gd name="T58" fmla="*/ 108 w 208"/>
              <a:gd name="T59" fmla="*/ 8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8" h="212">
                <a:moveTo>
                  <a:pt x="113" y="37"/>
                </a:moveTo>
                <a:cubicBezTo>
                  <a:pt x="53" y="97"/>
                  <a:pt x="53" y="97"/>
                  <a:pt x="53" y="97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119" y="42"/>
                  <a:pt x="119" y="42"/>
                  <a:pt x="119" y="42"/>
                </a:cubicBezTo>
                <a:lnTo>
                  <a:pt x="113" y="37"/>
                </a:lnTo>
                <a:close/>
                <a:moveTo>
                  <a:pt x="87" y="38"/>
                </a:moveTo>
                <a:cubicBezTo>
                  <a:pt x="81" y="33"/>
                  <a:pt x="81" y="33"/>
                  <a:pt x="81" y="33"/>
                </a:cubicBezTo>
                <a:cubicBezTo>
                  <a:pt x="49" y="65"/>
                  <a:pt x="49" y="65"/>
                  <a:pt x="49" y="65"/>
                </a:cubicBezTo>
                <a:cubicBezTo>
                  <a:pt x="55" y="70"/>
                  <a:pt x="55" y="70"/>
                  <a:pt x="55" y="70"/>
                </a:cubicBezTo>
                <a:lnTo>
                  <a:pt x="87" y="38"/>
                </a:ln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08" y="80"/>
                </a:moveTo>
                <a:cubicBezTo>
                  <a:pt x="112" y="88"/>
                  <a:pt x="112" y="88"/>
                  <a:pt x="112" y="88"/>
                </a:cubicBezTo>
                <a:cubicBezTo>
                  <a:pt x="135" y="62"/>
                  <a:pt x="135" y="62"/>
                  <a:pt x="135" y="62"/>
                </a:cubicBezTo>
                <a:cubicBezTo>
                  <a:pt x="129" y="57"/>
                  <a:pt x="129" y="57"/>
                  <a:pt x="129" y="57"/>
                </a:cubicBezTo>
                <a:lnTo>
                  <a:pt x="108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9" name="Freeform 75">
            <a:extLst>
              <a:ext uri="{FF2B5EF4-FFF2-40B4-BE49-F238E27FC236}">
                <a16:creationId xmlns:a16="http://schemas.microsoft.com/office/drawing/2014/main" id="{F0FAC8FE-9DDF-4B49-B667-122051917746}"/>
              </a:ext>
            </a:extLst>
          </p:cNvPr>
          <p:cNvSpPr>
            <a:spLocks noEditPoints="1"/>
          </p:cNvSpPr>
          <p:nvPr/>
        </p:nvSpPr>
        <p:spPr bwMode="auto">
          <a:xfrm>
            <a:off x="6498841" y="3710099"/>
            <a:ext cx="277436" cy="190737"/>
          </a:xfrm>
          <a:custGeom>
            <a:avLst/>
            <a:gdLst>
              <a:gd name="T0" fmla="*/ 181 w 216"/>
              <a:gd name="T1" fmla="*/ 148 h 148"/>
              <a:gd name="T2" fmla="*/ 111 w 216"/>
              <a:gd name="T3" fmla="*/ 148 h 148"/>
              <a:gd name="T4" fmla="*/ 109 w 216"/>
              <a:gd name="T5" fmla="*/ 148 h 148"/>
              <a:gd name="T6" fmla="*/ 109 w 216"/>
              <a:gd name="T7" fmla="*/ 148 h 148"/>
              <a:gd name="T8" fmla="*/ 107 w 216"/>
              <a:gd name="T9" fmla="*/ 148 h 148"/>
              <a:gd name="T10" fmla="*/ 45 w 216"/>
              <a:gd name="T11" fmla="*/ 148 h 148"/>
              <a:gd name="T12" fmla="*/ 0 w 216"/>
              <a:gd name="T13" fmla="*/ 103 h 148"/>
              <a:gd name="T14" fmla="*/ 0 w 216"/>
              <a:gd name="T15" fmla="*/ 101 h 148"/>
              <a:gd name="T16" fmla="*/ 42 w 216"/>
              <a:gd name="T17" fmla="*/ 56 h 148"/>
              <a:gd name="T18" fmla="*/ 112 w 216"/>
              <a:gd name="T19" fmla="*/ 0 h 148"/>
              <a:gd name="T20" fmla="*/ 112 w 216"/>
              <a:gd name="T21" fmla="*/ 0 h 148"/>
              <a:gd name="T22" fmla="*/ 184 w 216"/>
              <a:gd name="T23" fmla="*/ 72 h 148"/>
              <a:gd name="T24" fmla="*/ 184 w 216"/>
              <a:gd name="T25" fmla="*/ 72 h 148"/>
              <a:gd name="T26" fmla="*/ 184 w 216"/>
              <a:gd name="T27" fmla="*/ 76 h 148"/>
              <a:gd name="T28" fmla="*/ 216 w 216"/>
              <a:gd name="T29" fmla="*/ 111 h 148"/>
              <a:gd name="T30" fmla="*/ 216 w 216"/>
              <a:gd name="T31" fmla="*/ 113 h 148"/>
              <a:gd name="T32" fmla="*/ 181 w 216"/>
              <a:gd name="T33" fmla="*/ 148 h 148"/>
              <a:gd name="T34" fmla="*/ 109 w 216"/>
              <a:gd name="T35" fmla="*/ 140 h 148"/>
              <a:gd name="T36" fmla="*/ 109 w 216"/>
              <a:gd name="T37" fmla="*/ 140 h 148"/>
              <a:gd name="T38" fmla="*/ 111 w 216"/>
              <a:gd name="T39" fmla="*/ 140 h 148"/>
              <a:gd name="T40" fmla="*/ 181 w 216"/>
              <a:gd name="T41" fmla="*/ 140 h 148"/>
              <a:gd name="T42" fmla="*/ 208 w 216"/>
              <a:gd name="T43" fmla="*/ 113 h 148"/>
              <a:gd name="T44" fmla="*/ 208 w 216"/>
              <a:gd name="T45" fmla="*/ 111 h 148"/>
              <a:gd name="T46" fmla="*/ 181 w 216"/>
              <a:gd name="T47" fmla="*/ 84 h 148"/>
              <a:gd name="T48" fmla="*/ 175 w 216"/>
              <a:gd name="T49" fmla="*/ 84 h 148"/>
              <a:gd name="T50" fmla="*/ 176 w 216"/>
              <a:gd name="T51" fmla="*/ 80 h 148"/>
              <a:gd name="T52" fmla="*/ 176 w 216"/>
              <a:gd name="T53" fmla="*/ 72 h 148"/>
              <a:gd name="T54" fmla="*/ 176 w 216"/>
              <a:gd name="T55" fmla="*/ 72 h 148"/>
              <a:gd name="T56" fmla="*/ 112 w 216"/>
              <a:gd name="T57" fmla="*/ 8 h 148"/>
              <a:gd name="T58" fmla="*/ 112 w 216"/>
              <a:gd name="T59" fmla="*/ 8 h 148"/>
              <a:gd name="T60" fmla="*/ 49 w 216"/>
              <a:gd name="T61" fmla="*/ 61 h 148"/>
              <a:gd name="T62" fmla="*/ 48 w 216"/>
              <a:gd name="T63" fmla="*/ 64 h 148"/>
              <a:gd name="T64" fmla="*/ 45 w 216"/>
              <a:gd name="T65" fmla="*/ 64 h 148"/>
              <a:gd name="T66" fmla="*/ 8 w 216"/>
              <a:gd name="T67" fmla="*/ 101 h 148"/>
              <a:gd name="T68" fmla="*/ 8 w 216"/>
              <a:gd name="T69" fmla="*/ 103 h 148"/>
              <a:gd name="T70" fmla="*/ 45 w 216"/>
              <a:gd name="T71" fmla="*/ 140 h 148"/>
              <a:gd name="T72" fmla="*/ 107 w 216"/>
              <a:gd name="T73" fmla="*/ 140 h 148"/>
              <a:gd name="T74" fmla="*/ 108 w 216"/>
              <a:gd name="T75" fmla="*/ 140 h 148"/>
              <a:gd name="T76" fmla="*/ 109 w 216"/>
              <a:gd name="T77" fmla="*/ 14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148">
                <a:moveTo>
                  <a:pt x="181" y="148"/>
                </a:moveTo>
                <a:cubicBezTo>
                  <a:pt x="111" y="148"/>
                  <a:pt x="111" y="148"/>
                  <a:pt x="111" y="148"/>
                </a:cubicBezTo>
                <a:cubicBezTo>
                  <a:pt x="110" y="148"/>
                  <a:pt x="110" y="148"/>
                  <a:pt x="109" y="148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108" y="148"/>
                  <a:pt x="107" y="148"/>
                  <a:pt x="107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20" y="148"/>
                  <a:pt x="0" y="128"/>
                  <a:pt x="0" y="10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78"/>
                  <a:pt x="18" y="58"/>
                  <a:pt x="42" y="56"/>
                </a:cubicBezTo>
                <a:cubicBezTo>
                  <a:pt x="49" y="23"/>
                  <a:pt x="78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52" y="0"/>
                  <a:pt x="184" y="32"/>
                  <a:pt x="184" y="72"/>
                </a:cubicBezTo>
                <a:cubicBezTo>
                  <a:pt x="184" y="72"/>
                  <a:pt x="184" y="72"/>
                  <a:pt x="184" y="72"/>
                </a:cubicBezTo>
                <a:cubicBezTo>
                  <a:pt x="184" y="74"/>
                  <a:pt x="184" y="75"/>
                  <a:pt x="184" y="76"/>
                </a:cubicBezTo>
                <a:cubicBezTo>
                  <a:pt x="202" y="78"/>
                  <a:pt x="216" y="93"/>
                  <a:pt x="216" y="111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32"/>
                  <a:pt x="200" y="148"/>
                  <a:pt x="181" y="148"/>
                </a:cubicBezTo>
                <a:close/>
                <a:moveTo>
                  <a:pt x="109" y="140"/>
                </a:moveTo>
                <a:cubicBezTo>
                  <a:pt x="109" y="140"/>
                  <a:pt x="109" y="140"/>
                  <a:pt x="109" y="140"/>
                </a:cubicBezTo>
                <a:cubicBezTo>
                  <a:pt x="110" y="140"/>
                  <a:pt x="110" y="140"/>
                  <a:pt x="111" y="140"/>
                </a:cubicBezTo>
                <a:cubicBezTo>
                  <a:pt x="181" y="140"/>
                  <a:pt x="181" y="140"/>
                  <a:pt x="181" y="140"/>
                </a:cubicBezTo>
                <a:cubicBezTo>
                  <a:pt x="196" y="140"/>
                  <a:pt x="208" y="128"/>
                  <a:pt x="208" y="113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96"/>
                  <a:pt x="196" y="84"/>
                  <a:pt x="181" y="84"/>
                </a:cubicBezTo>
                <a:cubicBezTo>
                  <a:pt x="175" y="84"/>
                  <a:pt x="175" y="84"/>
                  <a:pt x="175" y="84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6" y="77"/>
                  <a:pt x="176" y="75"/>
                  <a:pt x="176" y="72"/>
                </a:cubicBezTo>
                <a:cubicBezTo>
                  <a:pt x="176" y="72"/>
                  <a:pt x="176" y="72"/>
                  <a:pt x="176" y="72"/>
                </a:cubicBezTo>
                <a:cubicBezTo>
                  <a:pt x="176" y="37"/>
                  <a:pt x="147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81" y="8"/>
                  <a:pt x="54" y="30"/>
                  <a:pt x="49" y="61"/>
                </a:cubicBezTo>
                <a:cubicBezTo>
                  <a:pt x="48" y="64"/>
                  <a:pt x="48" y="64"/>
                  <a:pt x="48" y="64"/>
                </a:cubicBezTo>
                <a:cubicBezTo>
                  <a:pt x="45" y="64"/>
                  <a:pt x="45" y="64"/>
                  <a:pt x="45" y="64"/>
                </a:cubicBezTo>
                <a:cubicBezTo>
                  <a:pt x="25" y="64"/>
                  <a:pt x="8" y="81"/>
                  <a:pt x="8" y="101"/>
                </a:cubicBezTo>
                <a:cubicBezTo>
                  <a:pt x="8" y="103"/>
                  <a:pt x="8" y="103"/>
                  <a:pt x="8" y="103"/>
                </a:cubicBezTo>
                <a:cubicBezTo>
                  <a:pt x="8" y="123"/>
                  <a:pt x="25" y="140"/>
                  <a:pt x="45" y="140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07" y="140"/>
                  <a:pt x="108" y="140"/>
                  <a:pt x="108" y="140"/>
                </a:cubicBezTo>
                <a:lnTo>
                  <a:pt x="109" y="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0" name="Freeform 87">
            <a:extLst>
              <a:ext uri="{FF2B5EF4-FFF2-40B4-BE49-F238E27FC236}">
                <a16:creationId xmlns:a16="http://schemas.microsoft.com/office/drawing/2014/main" id="{3E166727-9A12-4E56-B4B5-D4B6A5B584DA}"/>
              </a:ext>
            </a:extLst>
          </p:cNvPr>
          <p:cNvSpPr>
            <a:spLocks noEditPoints="1"/>
          </p:cNvSpPr>
          <p:nvPr/>
        </p:nvSpPr>
        <p:spPr bwMode="auto">
          <a:xfrm>
            <a:off x="3315204" y="3123682"/>
            <a:ext cx="257929" cy="153891"/>
          </a:xfrm>
          <a:custGeom>
            <a:avLst/>
            <a:gdLst>
              <a:gd name="T0" fmla="*/ 156 w 200"/>
              <a:gd name="T1" fmla="*/ 0 h 120"/>
              <a:gd name="T2" fmla="*/ 44 w 200"/>
              <a:gd name="T3" fmla="*/ 0 h 120"/>
              <a:gd name="T4" fmla="*/ 0 w 200"/>
              <a:gd name="T5" fmla="*/ 40 h 120"/>
              <a:gd name="T6" fmla="*/ 0 w 200"/>
              <a:gd name="T7" fmla="*/ 120 h 120"/>
              <a:gd name="T8" fmla="*/ 200 w 200"/>
              <a:gd name="T9" fmla="*/ 120 h 120"/>
              <a:gd name="T10" fmla="*/ 200 w 200"/>
              <a:gd name="T11" fmla="*/ 40 h 120"/>
              <a:gd name="T12" fmla="*/ 156 w 200"/>
              <a:gd name="T13" fmla="*/ 0 h 120"/>
              <a:gd name="T14" fmla="*/ 48 w 200"/>
              <a:gd name="T15" fmla="*/ 8 h 120"/>
              <a:gd name="T16" fmla="*/ 153 w 200"/>
              <a:gd name="T17" fmla="*/ 8 h 120"/>
              <a:gd name="T18" fmla="*/ 189 w 200"/>
              <a:gd name="T19" fmla="*/ 40 h 120"/>
              <a:gd name="T20" fmla="*/ 128 w 200"/>
              <a:gd name="T21" fmla="*/ 40 h 120"/>
              <a:gd name="T22" fmla="*/ 100 w 200"/>
              <a:gd name="T23" fmla="*/ 68 h 120"/>
              <a:gd name="T24" fmla="*/ 72 w 200"/>
              <a:gd name="T25" fmla="*/ 40 h 120"/>
              <a:gd name="T26" fmla="*/ 11 w 200"/>
              <a:gd name="T27" fmla="*/ 40 h 120"/>
              <a:gd name="T28" fmla="*/ 48 w 200"/>
              <a:gd name="T29" fmla="*/ 8 h 120"/>
              <a:gd name="T30" fmla="*/ 192 w 200"/>
              <a:gd name="T31" fmla="*/ 112 h 120"/>
              <a:gd name="T32" fmla="*/ 8 w 200"/>
              <a:gd name="T33" fmla="*/ 112 h 120"/>
              <a:gd name="T34" fmla="*/ 8 w 200"/>
              <a:gd name="T35" fmla="*/ 48 h 120"/>
              <a:gd name="T36" fmla="*/ 65 w 200"/>
              <a:gd name="T37" fmla="*/ 48 h 120"/>
              <a:gd name="T38" fmla="*/ 100 w 200"/>
              <a:gd name="T39" fmla="*/ 76 h 120"/>
              <a:gd name="T40" fmla="*/ 135 w 200"/>
              <a:gd name="T41" fmla="*/ 48 h 120"/>
              <a:gd name="T42" fmla="*/ 192 w 200"/>
              <a:gd name="T43" fmla="*/ 48 h 120"/>
              <a:gd name="T44" fmla="*/ 192 w 200"/>
              <a:gd name="T45" fmla="*/ 11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20">
                <a:moveTo>
                  <a:pt x="156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20"/>
                  <a:pt x="0" y="120"/>
                  <a:pt x="0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00" y="40"/>
                  <a:pt x="200" y="40"/>
                  <a:pt x="200" y="40"/>
                </a:cubicBezTo>
                <a:lnTo>
                  <a:pt x="156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89" y="40"/>
                  <a:pt x="189" y="40"/>
                  <a:pt x="189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28" y="55"/>
                  <a:pt x="115" y="68"/>
                  <a:pt x="100" y="68"/>
                </a:cubicBezTo>
                <a:cubicBezTo>
                  <a:pt x="85" y="68"/>
                  <a:pt x="72" y="55"/>
                  <a:pt x="72" y="40"/>
                </a:cubicBezTo>
                <a:cubicBezTo>
                  <a:pt x="11" y="40"/>
                  <a:pt x="11" y="40"/>
                  <a:pt x="11" y="40"/>
                </a:cubicBezTo>
                <a:lnTo>
                  <a:pt x="48" y="8"/>
                </a:lnTo>
                <a:close/>
                <a:moveTo>
                  <a:pt x="192" y="112"/>
                </a:moveTo>
                <a:cubicBezTo>
                  <a:pt x="8" y="112"/>
                  <a:pt x="8" y="112"/>
                  <a:pt x="8" y="112"/>
                </a:cubicBezTo>
                <a:cubicBezTo>
                  <a:pt x="8" y="48"/>
                  <a:pt x="8" y="48"/>
                  <a:pt x="8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9" y="63"/>
                  <a:pt x="83" y="76"/>
                  <a:pt x="100" y="76"/>
                </a:cubicBezTo>
                <a:cubicBezTo>
                  <a:pt x="117" y="76"/>
                  <a:pt x="131" y="63"/>
                  <a:pt x="135" y="48"/>
                </a:cubicBezTo>
                <a:cubicBezTo>
                  <a:pt x="192" y="48"/>
                  <a:pt x="192" y="48"/>
                  <a:pt x="192" y="48"/>
                </a:cubicBezTo>
                <a:lnTo>
                  <a:pt x="192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1" name="Freeform 99">
            <a:extLst>
              <a:ext uri="{FF2B5EF4-FFF2-40B4-BE49-F238E27FC236}">
                <a16:creationId xmlns:a16="http://schemas.microsoft.com/office/drawing/2014/main" id="{DCFAC9F8-C95D-43EE-B426-EA6A041D4307}"/>
              </a:ext>
            </a:extLst>
          </p:cNvPr>
          <p:cNvSpPr>
            <a:spLocks noEditPoints="1"/>
          </p:cNvSpPr>
          <p:nvPr/>
        </p:nvSpPr>
        <p:spPr bwMode="auto">
          <a:xfrm>
            <a:off x="4367261" y="3686257"/>
            <a:ext cx="257929" cy="238421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2" name="Freeform 108">
            <a:extLst>
              <a:ext uri="{FF2B5EF4-FFF2-40B4-BE49-F238E27FC236}">
                <a16:creationId xmlns:a16="http://schemas.microsoft.com/office/drawing/2014/main" id="{BFEC02B0-E11D-4210-B170-28CC28521D19}"/>
              </a:ext>
            </a:extLst>
          </p:cNvPr>
          <p:cNvSpPr>
            <a:spLocks noEditPoints="1"/>
          </p:cNvSpPr>
          <p:nvPr/>
        </p:nvSpPr>
        <p:spPr bwMode="auto">
          <a:xfrm>
            <a:off x="2244469" y="3663498"/>
            <a:ext cx="253594" cy="283939"/>
          </a:xfrm>
          <a:custGeom>
            <a:avLst/>
            <a:gdLst>
              <a:gd name="T0" fmla="*/ 192 w 196"/>
              <a:gd name="T1" fmla="*/ 28 h 220"/>
              <a:gd name="T2" fmla="*/ 128 w 196"/>
              <a:gd name="T3" fmla="*/ 28 h 220"/>
              <a:gd name="T4" fmla="*/ 128 w 196"/>
              <a:gd name="T5" fmla="*/ 20 h 220"/>
              <a:gd name="T6" fmla="*/ 108 w 196"/>
              <a:gd name="T7" fmla="*/ 0 h 220"/>
              <a:gd name="T8" fmla="*/ 84 w 196"/>
              <a:gd name="T9" fmla="*/ 0 h 220"/>
              <a:gd name="T10" fmla="*/ 64 w 196"/>
              <a:gd name="T11" fmla="*/ 20 h 220"/>
              <a:gd name="T12" fmla="*/ 64 w 196"/>
              <a:gd name="T13" fmla="*/ 28 h 220"/>
              <a:gd name="T14" fmla="*/ 4 w 196"/>
              <a:gd name="T15" fmla="*/ 28 h 220"/>
              <a:gd name="T16" fmla="*/ 0 w 196"/>
              <a:gd name="T17" fmla="*/ 32 h 220"/>
              <a:gd name="T18" fmla="*/ 4 w 196"/>
              <a:gd name="T19" fmla="*/ 36 h 220"/>
              <a:gd name="T20" fmla="*/ 21 w 196"/>
              <a:gd name="T21" fmla="*/ 36 h 220"/>
              <a:gd name="T22" fmla="*/ 32 w 196"/>
              <a:gd name="T23" fmla="*/ 200 h 220"/>
              <a:gd name="T24" fmla="*/ 52 w 196"/>
              <a:gd name="T25" fmla="*/ 220 h 220"/>
              <a:gd name="T26" fmla="*/ 144 w 196"/>
              <a:gd name="T27" fmla="*/ 220 h 220"/>
              <a:gd name="T28" fmla="*/ 164 w 196"/>
              <a:gd name="T29" fmla="*/ 200 h 220"/>
              <a:gd name="T30" fmla="*/ 175 w 196"/>
              <a:gd name="T31" fmla="*/ 36 h 220"/>
              <a:gd name="T32" fmla="*/ 192 w 196"/>
              <a:gd name="T33" fmla="*/ 36 h 220"/>
              <a:gd name="T34" fmla="*/ 196 w 196"/>
              <a:gd name="T35" fmla="*/ 32 h 220"/>
              <a:gd name="T36" fmla="*/ 192 w 196"/>
              <a:gd name="T37" fmla="*/ 28 h 220"/>
              <a:gd name="T38" fmla="*/ 72 w 196"/>
              <a:gd name="T39" fmla="*/ 20 h 220"/>
              <a:gd name="T40" fmla="*/ 84 w 196"/>
              <a:gd name="T41" fmla="*/ 8 h 220"/>
              <a:gd name="T42" fmla="*/ 108 w 196"/>
              <a:gd name="T43" fmla="*/ 8 h 220"/>
              <a:gd name="T44" fmla="*/ 120 w 196"/>
              <a:gd name="T45" fmla="*/ 20 h 220"/>
              <a:gd name="T46" fmla="*/ 120 w 196"/>
              <a:gd name="T47" fmla="*/ 28 h 220"/>
              <a:gd name="T48" fmla="*/ 72 w 196"/>
              <a:gd name="T49" fmla="*/ 28 h 220"/>
              <a:gd name="T50" fmla="*/ 72 w 196"/>
              <a:gd name="T51" fmla="*/ 20 h 220"/>
              <a:gd name="T52" fmla="*/ 156 w 196"/>
              <a:gd name="T53" fmla="*/ 200 h 220"/>
              <a:gd name="T54" fmla="*/ 144 w 196"/>
              <a:gd name="T55" fmla="*/ 212 h 220"/>
              <a:gd name="T56" fmla="*/ 52 w 196"/>
              <a:gd name="T57" fmla="*/ 212 h 220"/>
              <a:gd name="T58" fmla="*/ 40 w 196"/>
              <a:gd name="T59" fmla="*/ 200 h 220"/>
              <a:gd name="T60" fmla="*/ 29 w 196"/>
              <a:gd name="T61" fmla="*/ 36 h 220"/>
              <a:gd name="T62" fmla="*/ 167 w 196"/>
              <a:gd name="T63" fmla="*/ 36 h 220"/>
              <a:gd name="T64" fmla="*/ 156 w 196"/>
              <a:gd name="T65" fmla="*/ 200 h 220"/>
              <a:gd name="T66" fmla="*/ 75 w 196"/>
              <a:gd name="T67" fmla="*/ 193 h 220"/>
              <a:gd name="T68" fmla="*/ 75 w 196"/>
              <a:gd name="T69" fmla="*/ 193 h 220"/>
              <a:gd name="T70" fmla="*/ 79 w 196"/>
              <a:gd name="T71" fmla="*/ 188 h 220"/>
              <a:gd name="T72" fmla="*/ 68 w 196"/>
              <a:gd name="T73" fmla="*/ 65 h 220"/>
              <a:gd name="T74" fmla="*/ 64 w 196"/>
              <a:gd name="T75" fmla="*/ 61 h 220"/>
              <a:gd name="T76" fmla="*/ 60 w 196"/>
              <a:gd name="T77" fmla="*/ 66 h 220"/>
              <a:gd name="T78" fmla="*/ 71 w 196"/>
              <a:gd name="T79" fmla="*/ 189 h 220"/>
              <a:gd name="T80" fmla="*/ 75 w 196"/>
              <a:gd name="T81" fmla="*/ 193 h 220"/>
              <a:gd name="T82" fmla="*/ 125 w 196"/>
              <a:gd name="T83" fmla="*/ 193 h 220"/>
              <a:gd name="T84" fmla="*/ 125 w 196"/>
              <a:gd name="T85" fmla="*/ 193 h 220"/>
              <a:gd name="T86" fmla="*/ 129 w 196"/>
              <a:gd name="T87" fmla="*/ 189 h 220"/>
              <a:gd name="T88" fmla="*/ 140 w 196"/>
              <a:gd name="T89" fmla="*/ 66 h 220"/>
              <a:gd name="T90" fmla="*/ 136 w 196"/>
              <a:gd name="T91" fmla="*/ 61 h 220"/>
              <a:gd name="T92" fmla="*/ 132 w 196"/>
              <a:gd name="T93" fmla="*/ 65 h 220"/>
              <a:gd name="T94" fmla="*/ 121 w 196"/>
              <a:gd name="T95" fmla="*/ 188 h 220"/>
              <a:gd name="T96" fmla="*/ 125 w 196"/>
              <a:gd name="T97" fmla="*/ 193 h 220"/>
              <a:gd name="T98" fmla="*/ 100 w 196"/>
              <a:gd name="T99" fmla="*/ 192 h 220"/>
              <a:gd name="T100" fmla="*/ 104 w 196"/>
              <a:gd name="T101" fmla="*/ 188 h 220"/>
              <a:gd name="T102" fmla="*/ 104 w 196"/>
              <a:gd name="T103" fmla="*/ 64 h 220"/>
              <a:gd name="T104" fmla="*/ 100 w 196"/>
              <a:gd name="T105" fmla="*/ 60 h 220"/>
              <a:gd name="T106" fmla="*/ 96 w 196"/>
              <a:gd name="T107" fmla="*/ 64 h 220"/>
              <a:gd name="T108" fmla="*/ 96 w 196"/>
              <a:gd name="T109" fmla="*/ 188 h 220"/>
              <a:gd name="T110" fmla="*/ 100 w 196"/>
              <a:gd name="T111" fmla="*/ 192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6" h="220">
                <a:moveTo>
                  <a:pt x="192" y="28"/>
                </a:moveTo>
                <a:cubicBezTo>
                  <a:pt x="128" y="28"/>
                  <a:pt x="128" y="28"/>
                  <a:pt x="128" y="28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9"/>
                  <a:pt x="119" y="0"/>
                  <a:pt x="108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3" y="0"/>
                  <a:pt x="64" y="9"/>
                  <a:pt x="64" y="20"/>
                </a:cubicBezTo>
                <a:cubicBezTo>
                  <a:pt x="64" y="28"/>
                  <a:pt x="64" y="28"/>
                  <a:pt x="64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8"/>
                  <a:pt x="0" y="30"/>
                  <a:pt x="0" y="32"/>
                </a:cubicBezTo>
                <a:cubicBezTo>
                  <a:pt x="0" y="34"/>
                  <a:pt x="2" y="36"/>
                  <a:pt x="4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32" y="200"/>
                  <a:pt x="32" y="200"/>
                  <a:pt x="32" y="200"/>
                </a:cubicBezTo>
                <a:cubicBezTo>
                  <a:pt x="32" y="211"/>
                  <a:pt x="41" y="220"/>
                  <a:pt x="52" y="220"/>
                </a:cubicBezTo>
                <a:cubicBezTo>
                  <a:pt x="144" y="220"/>
                  <a:pt x="144" y="220"/>
                  <a:pt x="144" y="220"/>
                </a:cubicBezTo>
                <a:cubicBezTo>
                  <a:pt x="155" y="220"/>
                  <a:pt x="164" y="211"/>
                  <a:pt x="164" y="200"/>
                </a:cubicBezTo>
                <a:cubicBezTo>
                  <a:pt x="175" y="36"/>
                  <a:pt x="175" y="36"/>
                  <a:pt x="175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94" y="36"/>
                  <a:pt x="196" y="34"/>
                  <a:pt x="196" y="32"/>
                </a:cubicBezTo>
                <a:cubicBezTo>
                  <a:pt x="196" y="30"/>
                  <a:pt x="194" y="28"/>
                  <a:pt x="192" y="28"/>
                </a:cubicBezTo>
                <a:close/>
                <a:moveTo>
                  <a:pt x="72" y="20"/>
                </a:moveTo>
                <a:cubicBezTo>
                  <a:pt x="72" y="13"/>
                  <a:pt x="77" y="8"/>
                  <a:pt x="84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5" y="8"/>
                  <a:pt x="120" y="13"/>
                  <a:pt x="120" y="20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72" y="28"/>
                  <a:pt x="72" y="28"/>
                  <a:pt x="72" y="28"/>
                </a:cubicBezTo>
                <a:lnTo>
                  <a:pt x="72" y="20"/>
                </a:lnTo>
                <a:close/>
                <a:moveTo>
                  <a:pt x="156" y="200"/>
                </a:moveTo>
                <a:cubicBezTo>
                  <a:pt x="156" y="207"/>
                  <a:pt x="151" y="212"/>
                  <a:pt x="144" y="212"/>
                </a:cubicBezTo>
                <a:cubicBezTo>
                  <a:pt x="52" y="212"/>
                  <a:pt x="52" y="212"/>
                  <a:pt x="52" y="212"/>
                </a:cubicBezTo>
                <a:cubicBezTo>
                  <a:pt x="45" y="212"/>
                  <a:pt x="40" y="207"/>
                  <a:pt x="40" y="200"/>
                </a:cubicBezTo>
                <a:cubicBezTo>
                  <a:pt x="29" y="36"/>
                  <a:pt x="29" y="36"/>
                  <a:pt x="29" y="36"/>
                </a:cubicBezTo>
                <a:cubicBezTo>
                  <a:pt x="167" y="36"/>
                  <a:pt x="167" y="36"/>
                  <a:pt x="167" y="36"/>
                </a:cubicBezTo>
                <a:lnTo>
                  <a:pt x="156" y="200"/>
                </a:lnTo>
                <a:close/>
                <a:moveTo>
                  <a:pt x="75" y="193"/>
                </a:moveTo>
                <a:cubicBezTo>
                  <a:pt x="75" y="193"/>
                  <a:pt x="75" y="193"/>
                  <a:pt x="75" y="193"/>
                </a:cubicBezTo>
                <a:cubicBezTo>
                  <a:pt x="77" y="192"/>
                  <a:pt x="79" y="191"/>
                  <a:pt x="79" y="188"/>
                </a:cubicBezTo>
                <a:cubicBezTo>
                  <a:pt x="68" y="65"/>
                  <a:pt x="68" y="65"/>
                  <a:pt x="68" y="65"/>
                </a:cubicBezTo>
                <a:cubicBezTo>
                  <a:pt x="68" y="63"/>
                  <a:pt x="66" y="61"/>
                  <a:pt x="64" y="61"/>
                </a:cubicBezTo>
                <a:cubicBezTo>
                  <a:pt x="62" y="62"/>
                  <a:pt x="60" y="63"/>
                  <a:pt x="60" y="66"/>
                </a:cubicBezTo>
                <a:cubicBezTo>
                  <a:pt x="71" y="189"/>
                  <a:pt x="71" y="189"/>
                  <a:pt x="71" y="189"/>
                </a:cubicBezTo>
                <a:cubicBezTo>
                  <a:pt x="71" y="191"/>
                  <a:pt x="73" y="193"/>
                  <a:pt x="75" y="193"/>
                </a:cubicBezTo>
                <a:close/>
                <a:moveTo>
                  <a:pt x="125" y="193"/>
                </a:moveTo>
                <a:cubicBezTo>
                  <a:pt x="125" y="193"/>
                  <a:pt x="125" y="193"/>
                  <a:pt x="125" y="193"/>
                </a:cubicBezTo>
                <a:cubicBezTo>
                  <a:pt x="127" y="193"/>
                  <a:pt x="129" y="191"/>
                  <a:pt x="129" y="189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0" y="63"/>
                  <a:pt x="139" y="62"/>
                  <a:pt x="136" y="61"/>
                </a:cubicBezTo>
                <a:cubicBezTo>
                  <a:pt x="134" y="61"/>
                  <a:pt x="132" y="63"/>
                  <a:pt x="132" y="65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91"/>
                  <a:pt x="123" y="192"/>
                  <a:pt x="125" y="193"/>
                </a:cubicBezTo>
                <a:close/>
                <a:moveTo>
                  <a:pt x="100" y="192"/>
                </a:moveTo>
                <a:cubicBezTo>
                  <a:pt x="102" y="192"/>
                  <a:pt x="104" y="190"/>
                  <a:pt x="104" y="188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62"/>
                  <a:pt x="102" y="60"/>
                  <a:pt x="100" y="60"/>
                </a:cubicBezTo>
                <a:cubicBezTo>
                  <a:pt x="98" y="60"/>
                  <a:pt x="96" y="62"/>
                  <a:pt x="96" y="64"/>
                </a:cubicBezTo>
                <a:cubicBezTo>
                  <a:pt x="96" y="188"/>
                  <a:pt x="96" y="188"/>
                  <a:pt x="96" y="188"/>
                </a:cubicBezTo>
                <a:cubicBezTo>
                  <a:pt x="96" y="190"/>
                  <a:pt x="98" y="192"/>
                  <a:pt x="10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859E5CAD-5D94-481A-A187-2EE39F442382}"/>
              </a:ext>
            </a:extLst>
          </p:cNvPr>
          <p:cNvSpPr>
            <a:spLocks noEditPoints="1"/>
          </p:cNvSpPr>
          <p:nvPr/>
        </p:nvSpPr>
        <p:spPr bwMode="auto">
          <a:xfrm>
            <a:off x="10725760" y="3704623"/>
            <a:ext cx="276285" cy="201688"/>
          </a:xfrm>
          <a:custGeom>
            <a:avLst/>
            <a:gdLst>
              <a:gd name="T0" fmla="*/ 200 w 220"/>
              <a:gd name="T1" fmla="*/ 0 h 160"/>
              <a:gd name="T2" fmla="*/ 180 w 220"/>
              <a:gd name="T3" fmla="*/ 20 h 160"/>
              <a:gd name="T4" fmla="*/ 188 w 220"/>
              <a:gd name="T5" fmla="*/ 36 h 160"/>
              <a:gd name="T6" fmla="*/ 184 w 220"/>
              <a:gd name="T7" fmla="*/ 34 h 160"/>
              <a:gd name="T8" fmla="*/ 136 w 220"/>
              <a:gd name="T9" fmla="*/ 124 h 160"/>
              <a:gd name="T10" fmla="*/ 124 w 220"/>
              <a:gd name="T11" fmla="*/ 120 h 160"/>
              <a:gd name="T12" fmla="*/ 113 w 220"/>
              <a:gd name="T13" fmla="*/ 123 h 160"/>
              <a:gd name="T14" fmla="*/ 76 w 220"/>
              <a:gd name="T15" fmla="*/ 71 h 160"/>
              <a:gd name="T16" fmla="*/ 80 w 220"/>
              <a:gd name="T17" fmla="*/ 60 h 160"/>
              <a:gd name="T18" fmla="*/ 60 w 220"/>
              <a:gd name="T19" fmla="*/ 40 h 160"/>
              <a:gd name="T20" fmla="*/ 40 w 220"/>
              <a:gd name="T21" fmla="*/ 60 h 160"/>
              <a:gd name="T22" fmla="*/ 43 w 220"/>
              <a:gd name="T23" fmla="*/ 71 h 160"/>
              <a:gd name="T24" fmla="*/ 28 w 220"/>
              <a:gd name="T25" fmla="*/ 90 h 160"/>
              <a:gd name="T26" fmla="*/ 20 w 220"/>
              <a:gd name="T27" fmla="*/ 88 h 160"/>
              <a:gd name="T28" fmla="*/ 0 w 220"/>
              <a:gd name="T29" fmla="*/ 108 h 160"/>
              <a:gd name="T30" fmla="*/ 20 w 220"/>
              <a:gd name="T31" fmla="*/ 128 h 160"/>
              <a:gd name="T32" fmla="*/ 40 w 220"/>
              <a:gd name="T33" fmla="*/ 108 h 160"/>
              <a:gd name="T34" fmla="*/ 35 w 220"/>
              <a:gd name="T35" fmla="*/ 94 h 160"/>
              <a:gd name="T36" fmla="*/ 49 w 220"/>
              <a:gd name="T37" fmla="*/ 77 h 160"/>
              <a:gd name="T38" fmla="*/ 60 w 220"/>
              <a:gd name="T39" fmla="*/ 80 h 160"/>
              <a:gd name="T40" fmla="*/ 71 w 220"/>
              <a:gd name="T41" fmla="*/ 77 h 160"/>
              <a:gd name="T42" fmla="*/ 108 w 220"/>
              <a:gd name="T43" fmla="*/ 129 h 160"/>
              <a:gd name="T44" fmla="*/ 104 w 220"/>
              <a:gd name="T45" fmla="*/ 140 h 160"/>
              <a:gd name="T46" fmla="*/ 124 w 220"/>
              <a:gd name="T47" fmla="*/ 160 h 160"/>
              <a:gd name="T48" fmla="*/ 144 w 220"/>
              <a:gd name="T49" fmla="*/ 140 h 160"/>
              <a:gd name="T50" fmla="*/ 141 w 220"/>
              <a:gd name="T51" fmla="*/ 130 h 160"/>
              <a:gd name="T52" fmla="*/ 191 w 220"/>
              <a:gd name="T53" fmla="*/ 38 h 160"/>
              <a:gd name="T54" fmla="*/ 200 w 220"/>
              <a:gd name="T55" fmla="*/ 40 h 160"/>
              <a:gd name="T56" fmla="*/ 220 w 220"/>
              <a:gd name="T57" fmla="*/ 20 h 160"/>
              <a:gd name="T58" fmla="*/ 200 w 220"/>
              <a:gd name="T59" fmla="*/ 0 h 160"/>
              <a:gd name="T60" fmla="*/ 20 w 220"/>
              <a:gd name="T61" fmla="*/ 120 h 160"/>
              <a:gd name="T62" fmla="*/ 8 w 220"/>
              <a:gd name="T63" fmla="*/ 108 h 160"/>
              <a:gd name="T64" fmla="*/ 20 w 220"/>
              <a:gd name="T65" fmla="*/ 96 h 160"/>
              <a:gd name="T66" fmla="*/ 32 w 220"/>
              <a:gd name="T67" fmla="*/ 108 h 160"/>
              <a:gd name="T68" fmla="*/ 20 w 220"/>
              <a:gd name="T69" fmla="*/ 120 h 160"/>
              <a:gd name="T70" fmla="*/ 60 w 220"/>
              <a:gd name="T71" fmla="*/ 72 h 160"/>
              <a:gd name="T72" fmla="*/ 48 w 220"/>
              <a:gd name="T73" fmla="*/ 60 h 160"/>
              <a:gd name="T74" fmla="*/ 60 w 220"/>
              <a:gd name="T75" fmla="*/ 48 h 160"/>
              <a:gd name="T76" fmla="*/ 72 w 220"/>
              <a:gd name="T77" fmla="*/ 60 h 160"/>
              <a:gd name="T78" fmla="*/ 60 w 220"/>
              <a:gd name="T79" fmla="*/ 72 h 160"/>
              <a:gd name="T80" fmla="*/ 124 w 220"/>
              <a:gd name="T81" fmla="*/ 152 h 160"/>
              <a:gd name="T82" fmla="*/ 112 w 220"/>
              <a:gd name="T83" fmla="*/ 140 h 160"/>
              <a:gd name="T84" fmla="*/ 124 w 220"/>
              <a:gd name="T85" fmla="*/ 128 h 160"/>
              <a:gd name="T86" fmla="*/ 136 w 220"/>
              <a:gd name="T87" fmla="*/ 140 h 160"/>
              <a:gd name="T88" fmla="*/ 124 w 220"/>
              <a:gd name="T89" fmla="*/ 152 h 160"/>
              <a:gd name="T90" fmla="*/ 200 w 220"/>
              <a:gd name="T91" fmla="*/ 32 h 160"/>
              <a:gd name="T92" fmla="*/ 188 w 220"/>
              <a:gd name="T93" fmla="*/ 20 h 160"/>
              <a:gd name="T94" fmla="*/ 200 w 220"/>
              <a:gd name="T95" fmla="*/ 8 h 160"/>
              <a:gd name="T96" fmla="*/ 212 w 220"/>
              <a:gd name="T97" fmla="*/ 20 h 160"/>
              <a:gd name="T98" fmla="*/ 200 w 220"/>
              <a:gd name="T99" fmla="*/ 3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0" h="160">
                <a:moveTo>
                  <a:pt x="200" y="0"/>
                </a:moveTo>
                <a:cubicBezTo>
                  <a:pt x="189" y="0"/>
                  <a:pt x="180" y="9"/>
                  <a:pt x="180" y="20"/>
                </a:cubicBezTo>
                <a:cubicBezTo>
                  <a:pt x="180" y="27"/>
                  <a:pt x="183" y="33"/>
                  <a:pt x="188" y="36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2" y="122"/>
                  <a:pt x="128" y="120"/>
                  <a:pt x="124" y="120"/>
                </a:cubicBezTo>
                <a:cubicBezTo>
                  <a:pt x="120" y="120"/>
                  <a:pt x="116" y="121"/>
                  <a:pt x="113" y="123"/>
                </a:cubicBezTo>
                <a:cubicBezTo>
                  <a:pt x="76" y="71"/>
                  <a:pt x="76" y="71"/>
                  <a:pt x="76" y="71"/>
                </a:cubicBezTo>
                <a:cubicBezTo>
                  <a:pt x="79" y="68"/>
                  <a:pt x="80" y="64"/>
                  <a:pt x="80" y="60"/>
                </a:cubicBezTo>
                <a:cubicBezTo>
                  <a:pt x="80" y="49"/>
                  <a:pt x="71" y="40"/>
                  <a:pt x="60" y="40"/>
                </a:cubicBezTo>
                <a:cubicBezTo>
                  <a:pt x="49" y="40"/>
                  <a:pt x="40" y="49"/>
                  <a:pt x="40" y="60"/>
                </a:cubicBezTo>
                <a:cubicBezTo>
                  <a:pt x="40" y="64"/>
                  <a:pt x="41" y="68"/>
                  <a:pt x="43" y="71"/>
                </a:cubicBezTo>
                <a:cubicBezTo>
                  <a:pt x="28" y="90"/>
                  <a:pt x="28" y="90"/>
                  <a:pt x="28" y="90"/>
                </a:cubicBezTo>
                <a:cubicBezTo>
                  <a:pt x="26" y="89"/>
                  <a:pt x="23" y="88"/>
                  <a:pt x="20" y="88"/>
                </a:cubicBezTo>
                <a:cubicBezTo>
                  <a:pt x="9" y="88"/>
                  <a:pt x="0" y="97"/>
                  <a:pt x="0" y="108"/>
                </a:cubicBezTo>
                <a:cubicBezTo>
                  <a:pt x="0" y="119"/>
                  <a:pt x="9" y="128"/>
                  <a:pt x="20" y="128"/>
                </a:cubicBezTo>
                <a:cubicBezTo>
                  <a:pt x="31" y="128"/>
                  <a:pt x="40" y="119"/>
                  <a:pt x="40" y="108"/>
                </a:cubicBezTo>
                <a:cubicBezTo>
                  <a:pt x="40" y="103"/>
                  <a:pt x="38" y="98"/>
                  <a:pt x="35" y="94"/>
                </a:cubicBezTo>
                <a:cubicBezTo>
                  <a:pt x="49" y="77"/>
                  <a:pt x="49" y="77"/>
                  <a:pt x="49" y="77"/>
                </a:cubicBezTo>
                <a:cubicBezTo>
                  <a:pt x="52" y="79"/>
                  <a:pt x="56" y="80"/>
                  <a:pt x="60" y="80"/>
                </a:cubicBezTo>
                <a:cubicBezTo>
                  <a:pt x="64" y="80"/>
                  <a:pt x="68" y="79"/>
                  <a:pt x="71" y="77"/>
                </a:cubicBezTo>
                <a:cubicBezTo>
                  <a:pt x="108" y="129"/>
                  <a:pt x="108" y="129"/>
                  <a:pt x="108" y="129"/>
                </a:cubicBezTo>
                <a:cubicBezTo>
                  <a:pt x="105" y="132"/>
                  <a:pt x="104" y="136"/>
                  <a:pt x="104" y="140"/>
                </a:cubicBezTo>
                <a:cubicBezTo>
                  <a:pt x="104" y="151"/>
                  <a:pt x="113" y="160"/>
                  <a:pt x="124" y="160"/>
                </a:cubicBezTo>
                <a:cubicBezTo>
                  <a:pt x="135" y="160"/>
                  <a:pt x="144" y="151"/>
                  <a:pt x="144" y="140"/>
                </a:cubicBezTo>
                <a:cubicBezTo>
                  <a:pt x="144" y="136"/>
                  <a:pt x="143" y="133"/>
                  <a:pt x="141" y="130"/>
                </a:cubicBezTo>
                <a:cubicBezTo>
                  <a:pt x="191" y="38"/>
                  <a:pt x="191" y="38"/>
                  <a:pt x="191" y="38"/>
                </a:cubicBezTo>
                <a:cubicBezTo>
                  <a:pt x="194" y="39"/>
                  <a:pt x="197" y="40"/>
                  <a:pt x="200" y="40"/>
                </a:cubicBezTo>
                <a:cubicBezTo>
                  <a:pt x="211" y="40"/>
                  <a:pt x="220" y="31"/>
                  <a:pt x="220" y="20"/>
                </a:cubicBezTo>
                <a:cubicBezTo>
                  <a:pt x="220" y="9"/>
                  <a:pt x="211" y="0"/>
                  <a:pt x="200" y="0"/>
                </a:cubicBezTo>
                <a:close/>
                <a:moveTo>
                  <a:pt x="20" y="120"/>
                </a:moveTo>
                <a:cubicBezTo>
                  <a:pt x="13" y="120"/>
                  <a:pt x="8" y="115"/>
                  <a:pt x="8" y="108"/>
                </a:cubicBezTo>
                <a:cubicBezTo>
                  <a:pt x="8" y="101"/>
                  <a:pt x="13" y="96"/>
                  <a:pt x="20" y="96"/>
                </a:cubicBezTo>
                <a:cubicBezTo>
                  <a:pt x="27" y="96"/>
                  <a:pt x="32" y="101"/>
                  <a:pt x="32" y="108"/>
                </a:cubicBezTo>
                <a:cubicBezTo>
                  <a:pt x="32" y="115"/>
                  <a:pt x="27" y="120"/>
                  <a:pt x="20" y="120"/>
                </a:cubicBezTo>
                <a:close/>
                <a:moveTo>
                  <a:pt x="60" y="72"/>
                </a:moveTo>
                <a:cubicBezTo>
                  <a:pt x="53" y="72"/>
                  <a:pt x="48" y="67"/>
                  <a:pt x="48" y="60"/>
                </a:cubicBezTo>
                <a:cubicBezTo>
                  <a:pt x="48" y="53"/>
                  <a:pt x="53" y="48"/>
                  <a:pt x="60" y="48"/>
                </a:cubicBezTo>
                <a:cubicBezTo>
                  <a:pt x="67" y="48"/>
                  <a:pt x="72" y="53"/>
                  <a:pt x="72" y="60"/>
                </a:cubicBezTo>
                <a:cubicBezTo>
                  <a:pt x="72" y="67"/>
                  <a:pt x="67" y="72"/>
                  <a:pt x="60" y="72"/>
                </a:cubicBezTo>
                <a:close/>
                <a:moveTo>
                  <a:pt x="124" y="152"/>
                </a:moveTo>
                <a:cubicBezTo>
                  <a:pt x="117" y="152"/>
                  <a:pt x="112" y="147"/>
                  <a:pt x="112" y="140"/>
                </a:cubicBezTo>
                <a:cubicBezTo>
                  <a:pt x="112" y="133"/>
                  <a:pt x="117" y="128"/>
                  <a:pt x="124" y="128"/>
                </a:cubicBezTo>
                <a:cubicBezTo>
                  <a:pt x="131" y="128"/>
                  <a:pt x="136" y="133"/>
                  <a:pt x="136" y="140"/>
                </a:cubicBezTo>
                <a:cubicBezTo>
                  <a:pt x="136" y="147"/>
                  <a:pt x="131" y="152"/>
                  <a:pt x="124" y="152"/>
                </a:cubicBezTo>
                <a:close/>
                <a:moveTo>
                  <a:pt x="200" y="32"/>
                </a:moveTo>
                <a:cubicBezTo>
                  <a:pt x="193" y="32"/>
                  <a:pt x="188" y="27"/>
                  <a:pt x="188" y="20"/>
                </a:cubicBezTo>
                <a:cubicBezTo>
                  <a:pt x="188" y="13"/>
                  <a:pt x="193" y="8"/>
                  <a:pt x="200" y="8"/>
                </a:cubicBezTo>
                <a:cubicBezTo>
                  <a:pt x="207" y="8"/>
                  <a:pt x="212" y="13"/>
                  <a:pt x="212" y="20"/>
                </a:cubicBezTo>
                <a:cubicBezTo>
                  <a:pt x="212" y="27"/>
                  <a:pt x="207" y="32"/>
                  <a:pt x="20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BA8A0415-46C0-4047-8705-B4E542EB70FA}"/>
              </a:ext>
            </a:extLst>
          </p:cNvPr>
          <p:cNvSpPr>
            <a:spLocks noEditPoints="1"/>
          </p:cNvSpPr>
          <p:nvPr/>
        </p:nvSpPr>
        <p:spPr bwMode="auto">
          <a:xfrm>
            <a:off x="7562339" y="3090113"/>
            <a:ext cx="252801" cy="221028"/>
          </a:xfrm>
          <a:custGeom>
            <a:avLst/>
            <a:gdLst>
              <a:gd name="T0" fmla="*/ 90 w 200"/>
              <a:gd name="T1" fmla="*/ 8 h 176"/>
              <a:gd name="T2" fmla="*/ 169 w 200"/>
              <a:gd name="T3" fmla="*/ 66 h 176"/>
              <a:gd name="T4" fmla="*/ 176 w 200"/>
              <a:gd name="T5" fmla="*/ 63 h 176"/>
              <a:gd name="T6" fmla="*/ 90 w 200"/>
              <a:gd name="T7" fmla="*/ 0 h 176"/>
              <a:gd name="T8" fmla="*/ 46 w 200"/>
              <a:gd name="T9" fmla="*/ 11 h 176"/>
              <a:gd name="T10" fmla="*/ 50 w 200"/>
              <a:gd name="T11" fmla="*/ 18 h 176"/>
              <a:gd name="T12" fmla="*/ 90 w 200"/>
              <a:gd name="T13" fmla="*/ 8 h 176"/>
              <a:gd name="T14" fmla="*/ 92 w 200"/>
              <a:gd name="T15" fmla="*/ 84 h 176"/>
              <a:gd name="T16" fmla="*/ 92 w 200"/>
              <a:gd name="T17" fmla="*/ 86 h 176"/>
              <a:gd name="T18" fmla="*/ 14 w 200"/>
              <a:gd name="T19" fmla="*/ 8 h 176"/>
              <a:gd name="T20" fmla="*/ 8 w 200"/>
              <a:gd name="T21" fmla="*/ 13 h 176"/>
              <a:gd name="T22" fmla="*/ 23 w 200"/>
              <a:gd name="T23" fmla="*/ 29 h 176"/>
              <a:gd name="T24" fmla="*/ 0 w 200"/>
              <a:gd name="T25" fmla="*/ 88 h 176"/>
              <a:gd name="T26" fmla="*/ 90 w 200"/>
              <a:gd name="T27" fmla="*/ 176 h 176"/>
              <a:gd name="T28" fmla="*/ 149 w 200"/>
              <a:gd name="T29" fmla="*/ 154 h 176"/>
              <a:gd name="T30" fmla="*/ 166 w 200"/>
              <a:gd name="T31" fmla="*/ 171 h 176"/>
              <a:gd name="T32" fmla="*/ 172 w 200"/>
              <a:gd name="T33" fmla="*/ 166 h 176"/>
              <a:gd name="T34" fmla="*/ 155 w 200"/>
              <a:gd name="T35" fmla="*/ 149 h 176"/>
              <a:gd name="T36" fmla="*/ 180 w 200"/>
              <a:gd name="T37" fmla="*/ 92 h 176"/>
              <a:gd name="T38" fmla="*/ 200 w 200"/>
              <a:gd name="T39" fmla="*/ 92 h 176"/>
              <a:gd name="T40" fmla="*/ 200 w 200"/>
              <a:gd name="T41" fmla="*/ 84 h 176"/>
              <a:gd name="T42" fmla="*/ 92 w 200"/>
              <a:gd name="T43" fmla="*/ 84 h 176"/>
              <a:gd name="T44" fmla="*/ 90 w 200"/>
              <a:gd name="T45" fmla="*/ 168 h 176"/>
              <a:gd name="T46" fmla="*/ 8 w 200"/>
              <a:gd name="T47" fmla="*/ 88 h 176"/>
              <a:gd name="T48" fmla="*/ 29 w 200"/>
              <a:gd name="T49" fmla="*/ 34 h 176"/>
              <a:gd name="T50" fmla="*/ 143 w 200"/>
              <a:gd name="T51" fmla="*/ 149 h 176"/>
              <a:gd name="T52" fmla="*/ 90 w 200"/>
              <a:gd name="T53" fmla="*/ 168 h 176"/>
              <a:gd name="T54" fmla="*/ 149 w 200"/>
              <a:gd name="T55" fmla="*/ 143 h 176"/>
              <a:gd name="T56" fmla="*/ 98 w 200"/>
              <a:gd name="T57" fmla="*/ 92 h 176"/>
              <a:gd name="T58" fmla="*/ 172 w 200"/>
              <a:gd name="T59" fmla="*/ 92 h 176"/>
              <a:gd name="T60" fmla="*/ 149 w 200"/>
              <a:gd name="T61" fmla="*/ 14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76">
                <a:moveTo>
                  <a:pt x="90" y="8"/>
                </a:moveTo>
                <a:cubicBezTo>
                  <a:pt x="126" y="8"/>
                  <a:pt x="159" y="32"/>
                  <a:pt x="169" y="66"/>
                </a:cubicBezTo>
                <a:cubicBezTo>
                  <a:pt x="176" y="63"/>
                  <a:pt x="176" y="63"/>
                  <a:pt x="176" y="63"/>
                </a:cubicBezTo>
                <a:cubicBezTo>
                  <a:pt x="165" y="26"/>
                  <a:pt x="130" y="0"/>
                  <a:pt x="90" y="0"/>
                </a:cubicBezTo>
                <a:cubicBezTo>
                  <a:pt x="75" y="0"/>
                  <a:pt x="59" y="4"/>
                  <a:pt x="46" y="11"/>
                </a:cubicBezTo>
                <a:cubicBezTo>
                  <a:pt x="50" y="18"/>
                  <a:pt x="50" y="18"/>
                  <a:pt x="50" y="18"/>
                </a:cubicBezTo>
                <a:cubicBezTo>
                  <a:pt x="62" y="11"/>
                  <a:pt x="76" y="8"/>
                  <a:pt x="90" y="8"/>
                </a:cubicBezTo>
                <a:close/>
                <a:moveTo>
                  <a:pt x="92" y="84"/>
                </a:moveTo>
                <a:cubicBezTo>
                  <a:pt x="92" y="86"/>
                  <a:pt x="92" y="86"/>
                  <a:pt x="92" y="86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3"/>
                  <a:pt x="8" y="13"/>
                  <a:pt x="8" y="13"/>
                </a:cubicBezTo>
                <a:cubicBezTo>
                  <a:pt x="23" y="29"/>
                  <a:pt x="23" y="29"/>
                  <a:pt x="23" y="29"/>
                </a:cubicBezTo>
                <a:cubicBezTo>
                  <a:pt x="8" y="45"/>
                  <a:pt x="0" y="66"/>
                  <a:pt x="0" y="88"/>
                </a:cubicBezTo>
                <a:cubicBezTo>
                  <a:pt x="0" y="136"/>
                  <a:pt x="40" y="176"/>
                  <a:pt x="90" y="176"/>
                </a:cubicBezTo>
                <a:cubicBezTo>
                  <a:pt x="112" y="176"/>
                  <a:pt x="133" y="168"/>
                  <a:pt x="149" y="154"/>
                </a:cubicBezTo>
                <a:cubicBezTo>
                  <a:pt x="166" y="171"/>
                  <a:pt x="166" y="171"/>
                  <a:pt x="166" y="171"/>
                </a:cubicBezTo>
                <a:cubicBezTo>
                  <a:pt x="172" y="166"/>
                  <a:pt x="172" y="166"/>
                  <a:pt x="172" y="166"/>
                </a:cubicBezTo>
                <a:cubicBezTo>
                  <a:pt x="155" y="149"/>
                  <a:pt x="155" y="149"/>
                  <a:pt x="155" y="149"/>
                </a:cubicBezTo>
                <a:cubicBezTo>
                  <a:pt x="169" y="134"/>
                  <a:pt x="179" y="114"/>
                  <a:pt x="180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84"/>
                  <a:pt x="200" y="84"/>
                  <a:pt x="200" y="84"/>
                </a:cubicBezTo>
                <a:lnTo>
                  <a:pt x="92" y="84"/>
                </a:lnTo>
                <a:close/>
                <a:moveTo>
                  <a:pt x="90" y="168"/>
                </a:moveTo>
                <a:cubicBezTo>
                  <a:pt x="45" y="168"/>
                  <a:pt x="8" y="132"/>
                  <a:pt x="8" y="88"/>
                </a:cubicBezTo>
                <a:cubicBezTo>
                  <a:pt x="8" y="68"/>
                  <a:pt x="15" y="49"/>
                  <a:pt x="29" y="34"/>
                </a:cubicBezTo>
                <a:cubicBezTo>
                  <a:pt x="143" y="149"/>
                  <a:pt x="143" y="149"/>
                  <a:pt x="143" y="149"/>
                </a:cubicBezTo>
                <a:cubicBezTo>
                  <a:pt x="129" y="161"/>
                  <a:pt x="110" y="168"/>
                  <a:pt x="90" y="168"/>
                </a:cubicBezTo>
                <a:close/>
                <a:moveTo>
                  <a:pt x="149" y="143"/>
                </a:moveTo>
                <a:cubicBezTo>
                  <a:pt x="98" y="92"/>
                  <a:pt x="98" y="92"/>
                  <a:pt x="98" y="92"/>
                </a:cubicBezTo>
                <a:cubicBezTo>
                  <a:pt x="172" y="92"/>
                  <a:pt x="172" y="92"/>
                  <a:pt x="172" y="92"/>
                </a:cubicBezTo>
                <a:cubicBezTo>
                  <a:pt x="171" y="112"/>
                  <a:pt x="162" y="130"/>
                  <a:pt x="149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5" name="Freeform 49">
            <a:extLst>
              <a:ext uri="{FF2B5EF4-FFF2-40B4-BE49-F238E27FC236}">
                <a16:creationId xmlns:a16="http://schemas.microsoft.com/office/drawing/2014/main" id="{26D9D72D-F8FB-45B4-91DE-59D289365490}"/>
              </a:ext>
            </a:extLst>
          </p:cNvPr>
          <p:cNvSpPr>
            <a:spLocks noEditPoints="1"/>
          </p:cNvSpPr>
          <p:nvPr/>
        </p:nvSpPr>
        <p:spPr bwMode="auto">
          <a:xfrm>
            <a:off x="9662812" y="3094257"/>
            <a:ext cx="287337" cy="212740"/>
          </a:xfrm>
          <a:custGeom>
            <a:avLst/>
            <a:gdLst>
              <a:gd name="T0" fmla="*/ 228 w 228"/>
              <a:gd name="T1" fmla="*/ 58 h 168"/>
              <a:gd name="T2" fmla="*/ 114 w 228"/>
              <a:gd name="T3" fmla="*/ 0 h 168"/>
              <a:gd name="T4" fmla="*/ 0 w 228"/>
              <a:gd name="T5" fmla="*/ 58 h 168"/>
              <a:gd name="T6" fmla="*/ 56 w 228"/>
              <a:gd name="T7" fmla="*/ 91 h 168"/>
              <a:gd name="T8" fmla="*/ 56 w 228"/>
              <a:gd name="T9" fmla="*/ 148 h 168"/>
              <a:gd name="T10" fmla="*/ 74 w 228"/>
              <a:gd name="T11" fmla="*/ 168 h 168"/>
              <a:gd name="T12" fmla="*/ 154 w 228"/>
              <a:gd name="T13" fmla="*/ 168 h 168"/>
              <a:gd name="T14" fmla="*/ 172 w 228"/>
              <a:gd name="T15" fmla="*/ 148 h 168"/>
              <a:gd name="T16" fmla="*/ 172 w 228"/>
              <a:gd name="T17" fmla="*/ 91 h 168"/>
              <a:gd name="T18" fmla="*/ 196 w 228"/>
              <a:gd name="T19" fmla="*/ 77 h 168"/>
              <a:gd name="T20" fmla="*/ 196 w 228"/>
              <a:gd name="T21" fmla="*/ 115 h 168"/>
              <a:gd name="T22" fmla="*/ 204 w 228"/>
              <a:gd name="T23" fmla="*/ 115 h 168"/>
              <a:gd name="T24" fmla="*/ 204 w 228"/>
              <a:gd name="T25" fmla="*/ 73 h 168"/>
              <a:gd name="T26" fmla="*/ 228 w 228"/>
              <a:gd name="T27" fmla="*/ 58 h 168"/>
              <a:gd name="T28" fmla="*/ 114 w 228"/>
              <a:gd name="T29" fmla="*/ 9 h 168"/>
              <a:gd name="T30" fmla="*/ 211 w 228"/>
              <a:gd name="T31" fmla="*/ 59 h 168"/>
              <a:gd name="T32" fmla="*/ 114 w 228"/>
              <a:gd name="T33" fmla="*/ 117 h 168"/>
              <a:gd name="T34" fmla="*/ 17 w 228"/>
              <a:gd name="T35" fmla="*/ 59 h 168"/>
              <a:gd name="T36" fmla="*/ 114 w 228"/>
              <a:gd name="T37" fmla="*/ 9 h 168"/>
              <a:gd name="T38" fmla="*/ 164 w 228"/>
              <a:gd name="T39" fmla="*/ 148 h 168"/>
              <a:gd name="T40" fmla="*/ 154 w 228"/>
              <a:gd name="T41" fmla="*/ 160 h 168"/>
              <a:gd name="T42" fmla="*/ 74 w 228"/>
              <a:gd name="T43" fmla="*/ 160 h 168"/>
              <a:gd name="T44" fmla="*/ 64 w 228"/>
              <a:gd name="T45" fmla="*/ 148 h 168"/>
              <a:gd name="T46" fmla="*/ 64 w 228"/>
              <a:gd name="T47" fmla="*/ 96 h 168"/>
              <a:gd name="T48" fmla="*/ 114 w 228"/>
              <a:gd name="T49" fmla="*/ 126 h 168"/>
              <a:gd name="T50" fmla="*/ 164 w 228"/>
              <a:gd name="T51" fmla="*/ 96 h 168"/>
              <a:gd name="T52" fmla="*/ 164 w 228"/>
              <a:gd name="T53" fmla="*/ 14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28" h="168">
                <a:moveTo>
                  <a:pt x="228" y="58"/>
                </a:moveTo>
                <a:cubicBezTo>
                  <a:pt x="114" y="0"/>
                  <a:pt x="114" y="0"/>
                  <a:pt x="114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56" y="91"/>
                  <a:pt x="56" y="91"/>
                  <a:pt x="56" y="91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60"/>
                  <a:pt x="64" y="168"/>
                  <a:pt x="74" y="168"/>
                </a:cubicBezTo>
                <a:cubicBezTo>
                  <a:pt x="154" y="168"/>
                  <a:pt x="154" y="168"/>
                  <a:pt x="154" y="168"/>
                </a:cubicBezTo>
                <a:cubicBezTo>
                  <a:pt x="164" y="168"/>
                  <a:pt x="172" y="160"/>
                  <a:pt x="172" y="148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96" y="77"/>
                  <a:pt x="196" y="77"/>
                  <a:pt x="196" y="77"/>
                </a:cubicBezTo>
                <a:cubicBezTo>
                  <a:pt x="196" y="115"/>
                  <a:pt x="196" y="115"/>
                  <a:pt x="196" y="115"/>
                </a:cubicBezTo>
                <a:cubicBezTo>
                  <a:pt x="204" y="115"/>
                  <a:pt x="204" y="115"/>
                  <a:pt x="204" y="115"/>
                </a:cubicBezTo>
                <a:cubicBezTo>
                  <a:pt x="204" y="73"/>
                  <a:pt x="204" y="73"/>
                  <a:pt x="204" y="73"/>
                </a:cubicBezTo>
                <a:lnTo>
                  <a:pt x="228" y="58"/>
                </a:lnTo>
                <a:close/>
                <a:moveTo>
                  <a:pt x="114" y="9"/>
                </a:moveTo>
                <a:cubicBezTo>
                  <a:pt x="211" y="59"/>
                  <a:pt x="211" y="59"/>
                  <a:pt x="211" y="59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7" y="59"/>
                  <a:pt x="17" y="59"/>
                  <a:pt x="17" y="59"/>
                </a:cubicBezTo>
                <a:lnTo>
                  <a:pt x="114" y="9"/>
                </a:lnTo>
                <a:close/>
                <a:moveTo>
                  <a:pt x="164" y="148"/>
                </a:moveTo>
                <a:cubicBezTo>
                  <a:pt x="164" y="154"/>
                  <a:pt x="161" y="160"/>
                  <a:pt x="154" y="160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67" y="160"/>
                  <a:pt x="64" y="154"/>
                  <a:pt x="64" y="148"/>
                </a:cubicBezTo>
                <a:cubicBezTo>
                  <a:pt x="64" y="96"/>
                  <a:pt x="64" y="96"/>
                  <a:pt x="64" y="96"/>
                </a:cubicBezTo>
                <a:cubicBezTo>
                  <a:pt x="114" y="126"/>
                  <a:pt x="114" y="126"/>
                  <a:pt x="114" y="126"/>
                </a:cubicBezTo>
                <a:cubicBezTo>
                  <a:pt x="164" y="96"/>
                  <a:pt x="164" y="96"/>
                  <a:pt x="164" y="96"/>
                </a:cubicBezTo>
                <a:lnTo>
                  <a:pt x="164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6" name="Freeform 58">
            <a:extLst>
              <a:ext uri="{FF2B5EF4-FFF2-40B4-BE49-F238E27FC236}">
                <a16:creationId xmlns:a16="http://schemas.microsoft.com/office/drawing/2014/main" id="{9FB3113C-76A9-4126-8DA6-FE680DD85A17}"/>
              </a:ext>
            </a:extLst>
          </p:cNvPr>
          <p:cNvSpPr>
            <a:spLocks noEditPoints="1"/>
          </p:cNvSpPr>
          <p:nvPr/>
        </p:nvSpPr>
        <p:spPr bwMode="auto">
          <a:xfrm>
            <a:off x="5337051" y="3072154"/>
            <a:ext cx="247276" cy="256946"/>
          </a:xfrm>
          <a:custGeom>
            <a:avLst/>
            <a:gdLst>
              <a:gd name="T0" fmla="*/ 16 w 196"/>
              <a:gd name="T1" fmla="*/ 0 h 204"/>
              <a:gd name="T2" fmla="*/ 24 w 196"/>
              <a:gd name="T3" fmla="*/ 44 h 204"/>
              <a:gd name="T4" fmla="*/ 16 w 196"/>
              <a:gd name="T5" fmla="*/ 164 h 204"/>
              <a:gd name="T6" fmla="*/ 24 w 196"/>
              <a:gd name="T7" fmla="*/ 124 h 204"/>
              <a:gd name="T8" fmla="*/ 16 w 196"/>
              <a:gd name="T9" fmla="*/ 164 h 204"/>
              <a:gd name="T10" fmla="*/ 12 w 196"/>
              <a:gd name="T11" fmla="*/ 52 h 204"/>
              <a:gd name="T12" fmla="*/ 0 w 196"/>
              <a:gd name="T13" fmla="*/ 104 h 204"/>
              <a:gd name="T14" fmla="*/ 28 w 196"/>
              <a:gd name="T15" fmla="*/ 116 h 204"/>
              <a:gd name="T16" fmla="*/ 40 w 196"/>
              <a:gd name="T17" fmla="*/ 64 h 204"/>
              <a:gd name="T18" fmla="*/ 32 w 196"/>
              <a:gd name="T19" fmla="*/ 104 h 204"/>
              <a:gd name="T20" fmla="*/ 12 w 196"/>
              <a:gd name="T21" fmla="*/ 108 h 204"/>
              <a:gd name="T22" fmla="*/ 8 w 196"/>
              <a:gd name="T23" fmla="*/ 64 h 204"/>
              <a:gd name="T24" fmla="*/ 28 w 196"/>
              <a:gd name="T25" fmla="*/ 60 h 204"/>
              <a:gd name="T26" fmla="*/ 32 w 196"/>
              <a:gd name="T27" fmla="*/ 104 h 204"/>
              <a:gd name="T28" fmla="*/ 68 w 196"/>
              <a:gd name="T29" fmla="*/ 40 h 204"/>
              <a:gd name="T30" fmla="*/ 76 w 196"/>
              <a:gd name="T31" fmla="*/ 84 h 204"/>
              <a:gd name="T32" fmla="*/ 68 w 196"/>
              <a:gd name="T33" fmla="*/ 204 h 204"/>
              <a:gd name="T34" fmla="*/ 76 w 196"/>
              <a:gd name="T35" fmla="*/ 164 h 204"/>
              <a:gd name="T36" fmla="*/ 68 w 196"/>
              <a:gd name="T37" fmla="*/ 204 h 204"/>
              <a:gd name="T38" fmla="*/ 64 w 196"/>
              <a:gd name="T39" fmla="*/ 92 h 204"/>
              <a:gd name="T40" fmla="*/ 52 w 196"/>
              <a:gd name="T41" fmla="*/ 144 h 204"/>
              <a:gd name="T42" fmla="*/ 80 w 196"/>
              <a:gd name="T43" fmla="*/ 156 h 204"/>
              <a:gd name="T44" fmla="*/ 92 w 196"/>
              <a:gd name="T45" fmla="*/ 104 h 204"/>
              <a:gd name="T46" fmla="*/ 84 w 196"/>
              <a:gd name="T47" fmla="*/ 144 h 204"/>
              <a:gd name="T48" fmla="*/ 64 w 196"/>
              <a:gd name="T49" fmla="*/ 148 h 204"/>
              <a:gd name="T50" fmla="*/ 60 w 196"/>
              <a:gd name="T51" fmla="*/ 104 h 204"/>
              <a:gd name="T52" fmla="*/ 80 w 196"/>
              <a:gd name="T53" fmla="*/ 100 h 204"/>
              <a:gd name="T54" fmla="*/ 84 w 196"/>
              <a:gd name="T55" fmla="*/ 144 h 204"/>
              <a:gd name="T56" fmla="*/ 120 w 196"/>
              <a:gd name="T57" fmla="*/ 0 h 204"/>
              <a:gd name="T58" fmla="*/ 128 w 196"/>
              <a:gd name="T59" fmla="*/ 44 h 204"/>
              <a:gd name="T60" fmla="*/ 120 w 196"/>
              <a:gd name="T61" fmla="*/ 164 h 204"/>
              <a:gd name="T62" fmla="*/ 128 w 196"/>
              <a:gd name="T63" fmla="*/ 124 h 204"/>
              <a:gd name="T64" fmla="*/ 120 w 196"/>
              <a:gd name="T65" fmla="*/ 164 h 204"/>
              <a:gd name="T66" fmla="*/ 116 w 196"/>
              <a:gd name="T67" fmla="*/ 52 h 204"/>
              <a:gd name="T68" fmla="*/ 104 w 196"/>
              <a:gd name="T69" fmla="*/ 104 h 204"/>
              <a:gd name="T70" fmla="*/ 132 w 196"/>
              <a:gd name="T71" fmla="*/ 116 h 204"/>
              <a:gd name="T72" fmla="*/ 144 w 196"/>
              <a:gd name="T73" fmla="*/ 64 h 204"/>
              <a:gd name="T74" fmla="*/ 136 w 196"/>
              <a:gd name="T75" fmla="*/ 104 h 204"/>
              <a:gd name="T76" fmla="*/ 116 w 196"/>
              <a:gd name="T77" fmla="*/ 108 h 204"/>
              <a:gd name="T78" fmla="*/ 112 w 196"/>
              <a:gd name="T79" fmla="*/ 64 h 204"/>
              <a:gd name="T80" fmla="*/ 132 w 196"/>
              <a:gd name="T81" fmla="*/ 60 h 204"/>
              <a:gd name="T82" fmla="*/ 136 w 196"/>
              <a:gd name="T83" fmla="*/ 104 h 204"/>
              <a:gd name="T84" fmla="*/ 172 w 196"/>
              <a:gd name="T85" fmla="*/ 40 h 204"/>
              <a:gd name="T86" fmla="*/ 180 w 196"/>
              <a:gd name="T87" fmla="*/ 84 h 204"/>
              <a:gd name="T88" fmla="*/ 172 w 196"/>
              <a:gd name="T89" fmla="*/ 204 h 204"/>
              <a:gd name="T90" fmla="*/ 180 w 196"/>
              <a:gd name="T91" fmla="*/ 164 h 204"/>
              <a:gd name="T92" fmla="*/ 172 w 196"/>
              <a:gd name="T93" fmla="*/ 204 h 204"/>
              <a:gd name="T94" fmla="*/ 168 w 196"/>
              <a:gd name="T95" fmla="*/ 92 h 204"/>
              <a:gd name="T96" fmla="*/ 156 w 196"/>
              <a:gd name="T97" fmla="*/ 144 h 204"/>
              <a:gd name="T98" fmla="*/ 184 w 196"/>
              <a:gd name="T99" fmla="*/ 156 h 204"/>
              <a:gd name="T100" fmla="*/ 196 w 196"/>
              <a:gd name="T101" fmla="*/ 104 h 204"/>
              <a:gd name="T102" fmla="*/ 188 w 196"/>
              <a:gd name="T103" fmla="*/ 144 h 204"/>
              <a:gd name="T104" fmla="*/ 168 w 196"/>
              <a:gd name="T105" fmla="*/ 148 h 204"/>
              <a:gd name="T106" fmla="*/ 164 w 196"/>
              <a:gd name="T107" fmla="*/ 104 h 204"/>
              <a:gd name="T108" fmla="*/ 184 w 196"/>
              <a:gd name="T109" fmla="*/ 100 h 204"/>
              <a:gd name="T110" fmla="*/ 188 w 196"/>
              <a:gd name="T111" fmla="*/ 14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6" h="204">
                <a:moveTo>
                  <a:pt x="24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44"/>
                  <a:pt x="16" y="44"/>
                  <a:pt x="16" y="44"/>
                </a:cubicBezTo>
                <a:cubicBezTo>
                  <a:pt x="24" y="44"/>
                  <a:pt x="24" y="44"/>
                  <a:pt x="24" y="44"/>
                </a:cubicBezTo>
                <a:lnTo>
                  <a:pt x="24" y="0"/>
                </a:lnTo>
                <a:close/>
                <a:moveTo>
                  <a:pt x="16" y="164"/>
                </a:moveTo>
                <a:cubicBezTo>
                  <a:pt x="24" y="164"/>
                  <a:pt x="24" y="164"/>
                  <a:pt x="24" y="16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16" y="124"/>
                  <a:pt x="16" y="124"/>
                  <a:pt x="16" y="124"/>
                </a:cubicBezTo>
                <a:lnTo>
                  <a:pt x="16" y="164"/>
                </a:lnTo>
                <a:close/>
                <a:moveTo>
                  <a:pt x="28" y="52"/>
                </a:moveTo>
                <a:cubicBezTo>
                  <a:pt x="12" y="52"/>
                  <a:pt x="12" y="52"/>
                  <a:pt x="12" y="52"/>
                </a:cubicBezTo>
                <a:cubicBezTo>
                  <a:pt x="5" y="52"/>
                  <a:pt x="0" y="57"/>
                  <a:pt x="0" y="6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1"/>
                  <a:pt x="5" y="116"/>
                  <a:pt x="12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35" y="116"/>
                  <a:pt x="40" y="111"/>
                  <a:pt x="40" y="10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7"/>
                  <a:pt x="35" y="52"/>
                  <a:pt x="28" y="52"/>
                </a:cubicBezTo>
                <a:close/>
                <a:moveTo>
                  <a:pt x="32" y="104"/>
                </a:moveTo>
                <a:cubicBezTo>
                  <a:pt x="32" y="106"/>
                  <a:pt x="30" y="108"/>
                  <a:pt x="28" y="108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0" y="108"/>
                  <a:pt x="8" y="106"/>
                  <a:pt x="8" y="10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2"/>
                  <a:pt x="10" y="60"/>
                  <a:pt x="12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30" y="60"/>
                  <a:pt x="32" y="62"/>
                  <a:pt x="32" y="64"/>
                </a:cubicBezTo>
                <a:lnTo>
                  <a:pt x="32" y="104"/>
                </a:lnTo>
                <a:close/>
                <a:moveTo>
                  <a:pt x="76" y="40"/>
                </a:moveTo>
                <a:cubicBezTo>
                  <a:pt x="68" y="40"/>
                  <a:pt x="68" y="40"/>
                  <a:pt x="68" y="40"/>
                </a:cubicBezTo>
                <a:cubicBezTo>
                  <a:pt x="68" y="84"/>
                  <a:pt x="68" y="84"/>
                  <a:pt x="68" y="84"/>
                </a:cubicBezTo>
                <a:cubicBezTo>
                  <a:pt x="76" y="84"/>
                  <a:pt x="76" y="84"/>
                  <a:pt x="76" y="84"/>
                </a:cubicBezTo>
                <a:lnTo>
                  <a:pt x="76" y="40"/>
                </a:lnTo>
                <a:close/>
                <a:moveTo>
                  <a:pt x="68" y="204"/>
                </a:moveTo>
                <a:cubicBezTo>
                  <a:pt x="76" y="204"/>
                  <a:pt x="76" y="204"/>
                  <a:pt x="76" y="204"/>
                </a:cubicBezTo>
                <a:cubicBezTo>
                  <a:pt x="76" y="164"/>
                  <a:pt x="76" y="164"/>
                  <a:pt x="76" y="164"/>
                </a:cubicBezTo>
                <a:cubicBezTo>
                  <a:pt x="68" y="164"/>
                  <a:pt x="68" y="164"/>
                  <a:pt x="68" y="164"/>
                </a:cubicBezTo>
                <a:lnTo>
                  <a:pt x="68" y="204"/>
                </a:lnTo>
                <a:close/>
                <a:moveTo>
                  <a:pt x="8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57" y="92"/>
                  <a:pt x="52" y="97"/>
                  <a:pt x="52" y="104"/>
                </a:cubicBezTo>
                <a:cubicBezTo>
                  <a:pt x="52" y="144"/>
                  <a:pt x="52" y="144"/>
                  <a:pt x="52" y="144"/>
                </a:cubicBezTo>
                <a:cubicBezTo>
                  <a:pt x="52" y="151"/>
                  <a:pt x="57" y="156"/>
                  <a:pt x="64" y="156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7" y="156"/>
                  <a:pt x="92" y="151"/>
                  <a:pt x="92" y="14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2" y="97"/>
                  <a:pt x="87" y="92"/>
                  <a:pt x="80" y="92"/>
                </a:cubicBezTo>
                <a:close/>
                <a:moveTo>
                  <a:pt x="84" y="144"/>
                </a:moveTo>
                <a:cubicBezTo>
                  <a:pt x="84" y="146"/>
                  <a:pt x="82" y="148"/>
                  <a:pt x="80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2" y="148"/>
                  <a:pt x="60" y="146"/>
                  <a:pt x="60" y="14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102"/>
                  <a:pt x="62" y="100"/>
                  <a:pt x="64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2" y="100"/>
                  <a:pt x="84" y="102"/>
                  <a:pt x="84" y="104"/>
                </a:cubicBezTo>
                <a:lnTo>
                  <a:pt x="84" y="144"/>
                </a:lnTo>
                <a:close/>
                <a:moveTo>
                  <a:pt x="128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44"/>
                  <a:pt x="120" y="44"/>
                  <a:pt x="120" y="44"/>
                </a:cubicBezTo>
                <a:cubicBezTo>
                  <a:pt x="128" y="44"/>
                  <a:pt x="128" y="44"/>
                  <a:pt x="128" y="44"/>
                </a:cubicBezTo>
                <a:lnTo>
                  <a:pt x="128" y="0"/>
                </a:lnTo>
                <a:close/>
                <a:moveTo>
                  <a:pt x="120" y="164"/>
                </a:moveTo>
                <a:cubicBezTo>
                  <a:pt x="128" y="164"/>
                  <a:pt x="128" y="164"/>
                  <a:pt x="128" y="164"/>
                </a:cubicBezTo>
                <a:cubicBezTo>
                  <a:pt x="128" y="124"/>
                  <a:pt x="128" y="124"/>
                  <a:pt x="128" y="124"/>
                </a:cubicBezTo>
                <a:cubicBezTo>
                  <a:pt x="120" y="124"/>
                  <a:pt x="120" y="124"/>
                  <a:pt x="120" y="124"/>
                </a:cubicBezTo>
                <a:lnTo>
                  <a:pt x="120" y="164"/>
                </a:lnTo>
                <a:close/>
                <a:moveTo>
                  <a:pt x="132" y="52"/>
                </a:moveTo>
                <a:cubicBezTo>
                  <a:pt x="116" y="52"/>
                  <a:pt x="116" y="52"/>
                  <a:pt x="116" y="52"/>
                </a:cubicBezTo>
                <a:cubicBezTo>
                  <a:pt x="109" y="52"/>
                  <a:pt x="104" y="57"/>
                  <a:pt x="104" y="6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4" y="111"/>
                  <a:pt x="109" y="116"/>
                  <a:pt x="116" y="116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9" y="116"/>
                  <a:pt x="144" y="111"/>
                  <a:pt x="144" y="104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44" y="57"/>
                  <a:pt x="139" y="52"/>
                  <a:pt x="132" y="52"/>
                </a:cubicBezTo>
                <a:close/>
                <a:moveTo>
                  <a:pt x="136" y="104"/>
                </a:moveTo>
                <a:cubicBezTo>
                  <a:pt x="136" y="106"/>
                  <a:pt x="134" y="108"/>
                  <a:pt x="132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4" y="108"/>
                  <a:pt x="112" y="106"/>
                  <a:pt x="112" y="104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112" y="62"/>
                  <a:pt x="114" y="60"/>
                  <a:pt x="116" y="60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134" y="60"/>
                  <a:pt x="136" y="62"/>
                  <a:pt x="136" y="64"/>
                </a:cubicBezTo>
                <a:lnTo>
                  <a:pt x="136" y="104"/>
                </a:lnTo>
                <a:close/>
                <a:moveTo>
                  <a:pt x="180" y="40"/>
                </a:moveTo>
                <a:cubicBezTo>
                  <a:pt x="172" y="40"/>
                  <a:pt x="172" y="40"/>
                  <a:pt x="172" y="40"/>
                </a:cubicBezTo>
                <a:cubicBezTo>
                  <a:pt x="172" y="84"/>
                  <a:pt x="172" y="84"/>
                  <a:pt x="172" y="84"/>
                </a:cubicBezTo>
                <a:cubicBezTo>
                  <a:pt x="180" y="84"/>
                  <a:pt x="180" y="84"/>
                  <a:pt x="180" y="84"/>
                </a:cubicBezTo>
                <a:lnTo>
                  <a:pt x="180" y="40"/>
                </a:lnTo>
                <a:close/>
                <a:moveTo>
                  <a:pt x="172" y="204"/>
                </a:moveTo>
                <a:cubicBezTo>
                  <a:pt x="180" y="204"/>
                  <a:pt x="180" y="204"/>
                  <a:pt x="180" y="204"/>
                </a:cubicBezTo>
                <a:cubicBezTo>
                  <a:pt x="180" y="164"/>
                  <a:pt x="180" y="164"/>
                  <a:pt x="180" y="164"/>
                </a:cubicBezTo>
                <a:cubicBezTo>
                  <a:pt x="172" y="164"/>
                  <a:pt x="172" y="164"/>
                  <a:pt x="172" y="164"/>
                </a:cubicBezTo>
                <a:lnTo>
                  <a:pt x="172" y="204"/>
                </a:lnTo>
                <a:close/>
                <a:moveTo>
                  <a:pt x="184" y="92"/>
                </a:moveTo>
                <a:cubicBezTo>
                  <a:pt x="168" y="92"/>
                  <a:pt x="168" y="92"/>
                  <a:pt x="168" y="92"/>
                </a:cubicBezTo>
                <a:cubicBezTo>
                  <a:pt x="161" y="92"/>
                  <a:pt x="156" y="97"/>
                  <a:pt x="156" y="104"/>
                </a:cubicBezTo>
                <a:cubicBezTo>
                  <a:pt x="156" y="144"/>
                  <a:pt x="156" y="144"/>
                  <a:pt x="156" y="144"/>
                </a:cubicBezTo>
                <a:cubicBezTo>
                  <a:pt x="156" y="151"/>
                  <a:pt x="161" y="156"/>
                  <a:pt x="168" y="156"/>
                </a:cubicBezTo>
                <a:cubicBezTo>
                  <a:pt x="184" y="156"/>
                  <a:pt x="184" y="156"/>
                  <a:pt x="184" y="156"/>
                </a:cubicBezTo>
                <a:cubicBezTo>
                  <a:pt x="191" y="156"/>
                  <a:pt x="196" y="151"/>
                  <a:pt x="196" y="144"/>
                </a:cubicBezTo>
                <a:cubicBezTo>
                  <a:pt x="196" y="104"/>
                  <a:pt x="196" y="104"/>
                  <a:pt x="196" y="104"/>
                </a:cubicBezTo>
                <a:cubicBezTo>
                  <a:pt x="196" y="97"/>
                  <a:pt x="191" y="92"/>
                  <a:pt x="184" y="92"/>
                </a:cubicBezTo>
                <a:close/>
                <a:moveTo>
                  <a:pt x="188" y="144"/>
                </a:moveTo>
                <a:cubicBezTo>
                  <a:pt x="188" y="146"/>
                  <a:pt x="186" y="148"/>
                  <a:pt x="184" y="148"/>
                </a:cubicBezTo>
                <a:cubicBezTo>
                  <a:pt x="168" y="148"/>
                  <a:pt x="168" y="148"/>
                  <a:pt x="168" y="148"/>
                </a:cubicBezTo>
                <a:cubicBezTo>
                  <a:pt x="166" y="148"/>
                  <a:pt x="164" y="146"/>
                  <a:pt x="164" y="144"/>
                </a:cubicBezTo>
                <a:cubicBezTo>
                  <a:pt x="164" y="104"/>
                  <a:pt x="164" y="104"/>
                  <a:pt x="164" y="104"/>
                </a:cubicBezTo>
                <a:cubicBezTo>
                  <a:pt x="164" y="102"/>
                  <a:pt x="166" y="100"/>
                  <a:pt x="168" y="100"/>
                </a:cubicBezTo>
                <a:cubicBezTo>
                  <a:pt x="184" y="100"/>
                  <a:pt x="184" y="100"/>
                  <a:pt x="184" y="100"/>
                </a:cubicBezTo>
                <a:cubicBezTo>
                  <a:pt x="186" y="100"/>
                  <a:pt x="188" y="102"/>
                  <a:pt x="188" y="104"/>
                </a:cubicBezTo>
                <a:lnTo>
                  <a:pt x="188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7" name="Freeform 65">
            <a:extLst>
              <a:ext uri="{FF2B5EF4-FFF2-40B4-BE49-F238E27FC236}">
                <a16:creationId xmlns:a16="http://schemas.microsoft.com/office/drawing/2014/main" id="{91868C71-9868-483A-A5AF-E736320525A2}"/>
              </a:ext>
            </a:extLst>
          </p:cNvPr>
          <p:cNvSpPr>
            <a:spLocks noEditPoints="1"/>
          </p:cNvSpPr>
          <p:nvPr/>
        </p:nvSpPr>
        <p:spPr bwMode="auto">
          <a:xfrm>
            <a:off x="1171411" y="3056959"/>
            <a:ext cx="287337" cy="287337"/>
          </a:xfrm>
          <a:custGeom>
            <a:avLst/>
            <a:gdLst>
              <a:gd name="T0" fmla="*/ 54 w 228"/>
              <a:gd name="T1" fmla="*/ 106 h 228"/>
              <a:gd name="T2" fmla="*/ 10 w 228"/>
              <a:gd name="T3" fmla="*/ 106 h 228"/>
              <a:gd name="T4" fmla="*/ 32 w 228"/>
              <a:gd name="T5" fmla="*/ 92 h 228"/>
              <a:gd name="T6" fmla="*/ 32 w 228"/>
              <a:gd name="T7" fmla="*/ 120 h 228"/>
              <a:gd name="T8" fmla="*/ 32 w 228"/>
              <a:gd name="T9" fmla="*/ 92 h 228"/>
              <a:gd name="T10" fmla="*/ 0 w 228"/>
              <a:gd name="T11" fmla="*/ 168 h 228"/>
              <a:gd name="T12" fmla="*/ 15 w 228"/>
              <a:gd name="T13" fmla="*/ 208 h 228"/>
              <a:gd name="T14" fmla="*/ 48 w 228"/>
              <a:gd name="T15" fmla="*/ 208 h 228"/>
              <a:gd name="T16" fmla="*/ 64 w 228"/>
              <a:gd name="T17" fmla="*/ 168 h 228"/>
              <a:gd name="T18" fmla="*/ 53 w 228"/>
              <a:gd name="T19" fmla="*/ 179 h 228"/>
              <a:gd name="T20" fmla="*/ 32 w 228"/>
              <a:gd name="T21" fmla="*/ 220 h 228"/>
              <a:gd name="T22" fmla="*/ 10 w 228"/>
              <a:gd name="T23" fmla="*/ 179 h 228"/>
              <a:gd name="T24" fmla="*/ 32 w 228"/>
              <a:gd name="T25" fmla="*/ 144 h 228"/>
              <a:gd name="T26" fmla="*/ 53 w 228"/>
              <a:gd name="T27" fmla="*/ 179 h 228"/>
              <a:gd name="T28" fmla="*/ 116 w 228"/>
              <a:gd name="T29" fmla="*/ 44 h 228"/>
              <a:gd name="T30" fmla="*/ 116 w 228"/>
              <a:gd name="T31" fmla="*/ 0 h 228"/>
              <a:gd name="T32" fmla="*/ 116 w 228"/>
              <a:gd name="T33" fmla="*/ 44 h 228"/>
              <a:gd name="T34" fmla="*/ 130 w 228"/>
              <a:gd name="T35" fmla="*/ 22 h 228"/>
              <a:gd name="T36" fmla="*/ 102 w 228"/>
              <a:gd name="T37" fmla="*/ 22 h 228"/>
              <a:gd name="T38" fmla="*/ 100 w 228"/>
              <a:gd name="T39" fmla="*/ 124 h 228"/>
              <a:gd name="T40" fmla="*/ 132 w 228"/>
              <a:gd name="T41" fmla="*/ 124 h 228"/>
              <a:gd name="T42" fmla="*/ 148 w 228"/>
              <a:gd name="T43" fmla="*/ 84 h 228"/>
              <a:gd name="T44" fmla="*/ 84 w 228"/>
              <a:gd name="T45" fmla="*/ 84 h 228"/>
              <a:gd name="T46" fmla="*/ 100 w 228"/>
              <a:gd name="T47" fmla="*/ 124 h 228"/>
              <a:gd name="T48" fmla="*/ 140 w 228"/>
              <a:gd name="T49" fmla="*/ 84 h 228"/>
              <a:gd name="T50" fmla="*/ 124 w 228"/>
              <a:gd name="T51" fmla="*/ 124 h 228"/>
              <a:gd name="T52" fmla="*/ 108 w 228"/>
              <a:gd name="T53" fmla="*/ 124 h 228"/>
              <a:gd name="T54" fmla="*/ 92 w 228"/>
              <a:gd name="T55" fmla="*/ 84 h 228"/>
              <a:gd name="T56" fmla="*/ 196 w 228"/>
              <a:gd name="T57" fmla="*/ 128 h 228"/>
              <a:gd name="T58" fmla="*/ 196 w 228"/>
              <a:gd name="T59" fmla="*/ 84 h 228"/>
              <a:gd name="T60" fmla="*/ 196 w 228"/>
              <a:gd name="T61" fmla="*/ 128 h 228"/>
              <a:gd name="T62" fmla="*/ 210 w 228"/>
              <a:gd name="T63" fmla="*/ 106 h 228"/>
              <a:gd name="T64" fmla="*/ 182 w 228"/>
              <a:gd name="T65" fmla="*/ 106 h 228"/>
              <a:gd name="T66" fmla="*/ 196 w 228"/>
              <a:gd name="T67" fmla="*/ 136 h 228"/>
              <a:gd name="T68" fmla="*/ 169 w 228"/>
              <a:gd name="T69" fmla="*/ 185 h 228"/>
              <a:gd name="T70" fmla="*/ 196 w 228"/>
              <a:gd name="T71" fmla="*/ 228 h 228"/>
              <a:gd name="T72" fmla="*/ 223 w 228"/>
              <a:gd name="T73" fmla="*/ 185 h 228"/>
              <a:gd name="T74" fmla="*/ 196 w 228"/>
              <a:gd name="T75" fmla="*/ 136 h 228"/>
              <a:gd name="T76" fmla="*/ 205 w 228"/>
              <a:gd name="T77" fmla="*/ 208 h 228"/>
              <a:gd name="T78" fmla="*/ 188 w 228"/>
              <a:gd name="T79" fmla="*/ 208 h 228"/>
              <a:gd name="T80" fmla="*/ 172 w 228"/>
              <a:gd name="T81" fmla="*/ 168 h 228"/>
              <a:gd name="T82" fmla="*/ 220 w 228"/>
              <a:gd name="T83" fmla="*/ 168 h 228"/>
              <a:gd name="T84" fmla="*/ 91 w 228"/>
              <a:gd name="T85" fmla="*/ 119 h 228"/>
              <a:gd name="T86" fmla="*/ 61 w 228"/>
              <a:gd name="T87" fmla="*/ 141 h 228"/>
              <a:gd name="T88" fmla="*/ 91 w 228"/>
              <a:gd name="T89" fmla="*/ 119 h 228"/>
              <a:gd name="T90" fmla="*/ 165 w 228"/>
              <a:gd name="T91" fmla="*/ 147 h 228"/>
              <a:gd name="T92" fmla="*/ 147 w 228"/>
              <a:gd name="T93" fmla="*/ 113 h 228"/>
              <a:gd name="T94" fmla="*/ 60 w 228"/>
              <a:gd name="T95" fmla="*/ 212 h 228"/>
              <a:gd name="T96" fmla="*/ 168 w 228"/>
              <a:gd name="T97" fmla="*/ 204 h 228"/>
              <a:gd name="T98" fmla="*/ 60 w 228"/>
              <a:gd name="T99" fmla="*/ 212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" h="228">
                <a:moveTo>
                  <a:pt x="32" y="128"/>
                </a:moveTo>
                <a:cubicBezTo>
                  <a:pt x="44" y="128"/>
                  <a:pt x="54" y="118"/>
                  <a:pt x="54" y="106"/>
                </a:cubicBezTo>
                <a:cubicBezTo>
                  <a:pt x="54" y="94"/>
                  <a:pt x="44" y="84"/>
                  <a:pt x="32" y="84"/>
                </a:cubicBezTo>
                <a:cubicBezTo>
                  <a:pt x="20" y="84"/>
                  <a:pt x="10" y="94"/>
                  <a:pt x="10" y="106"/>
                </a:cubicBezTo>
                <a:cubicBezTo>
                  <a:pt x="10" y="118"/>
                  <a:pt x="20" y="128"/>
                  <a:pt x="32" y="128"/>
                </a:cubicBezTo>
                <a:close/>
                <a:moveTo>
                  <a:pt x="32" y="92"/>
                </a:moveTo>
                <a:cubicBezTo>
                  <a:pt x="39" y="92"/>
                  <a:pt x="46" y="98"/>
                  <a:pt x="46" y="106"/>
                </a:cubicBezTo>
                <a:cubicBezTo>
                  <a:pt x="46" y="113"/>
                  <a:pt x="39" y="120"/>
                  <a:pt x="32" y="120"/>
                </a:cubicBezTo>
                <a:cubicBezTo>
                  <a:pt x="24" y="120"/>
                  <a:pt x="18" y="113"/>
                  <a:pt x="18" y="106"/>
                </a:cubicBezTo>
                <a:cubicBezTo>
                  <a:pt x="18" y="98"/>
                  <a:pt x="24" y="92"/>
                  <a:pt x="32" y="92"/>
                </a:cubicBezTo>
                <a:close/>
                <a:moveTo>
                  <a:pt x="32" y="136"/>
                </a:moveTo>
                <a:cubicBezTo>
                  <a:pt x="14" y="136"/>
                  <a:pt x="0" y="150"/>
                  <a:pt x="0" y="168"/>
                </a:cubicBezTo>
                <a:cubicBezTo>
                  <a:pt x="0" y="180"/>
                  <a:pt x="4" y="184"/>
                  <a:pt x="5" y="185"/>
                </a:cubicBezTo>
                <a:cubicBezTo>
                  <a:pt x="11" y="190"/>
                  <a:pt x="15" y="201"/>
                  <a:pt x="15" y="208"/>
                </a:cubicBezTo>
                <a:cubicBezTo>
                  <a:pt x="15" y="219"/>
                  <a:pt x="23" y="228"/>
                  <a:pt x="32" y="228"/>
                </a:cubicBezTo>
                <a:cubicBezTo>
                  <a:pt x="41" y="228"/>
                  <a:pt x="48" y="219"/>
                  <a:pt x="48" y="208"/>
                </a:cubicBezTo>
                <a:cubicBezTo>
                  <a:pt x="48" y="201"/>
                  <a:pt x="53" y="190"/>
                  <a:pt x="59" y="185"/>
                </a:cubicBezTo>
                <a:cubicBezTo>
                  <a:pt x="60" y="184"/>
                  <a:pt x="64" y="180"/>
                  <a:pt x="64" y="168"/>
                </a:cubicBezTo>
                <a:cubicBezTo>
                  <a:pt x="64" y="150"/>
                  <a:pt x="49" y="136"/>
                  <a:pt x="32" y="136"/>
                </a:cubicBezTo>
                <a:close/>
                <a:moveTo>
                  <a:pt x="53" y="179"/>
                </a:moveTo>
                <a:cubicBezTo>
                  <a:pt x="46" y="186"/>
                  <a:pt x="40" y="199"/>
                  <a:pt x="40" y="208"/>
                </a:cubicBezTo>
                <a:cubicBezTo>
                  <a:pt x="40" y="215"/>
                  <a:pt x="36" y="220"/>
                  <a:pt x="32" y="220"/>
                </a:cubicBezTo>
                <a:cubicBezTo>
                  <a:pt x="27" y="220"/>
                  <a:pt x="23" y="215"/>
                  <a:pt x="23" y="208"/>
                </a:cubicBezTo>
                <a:cubicBezTo>
                  <a:pt x="23" y="199"/>
                  <a:pt x="18" y="186"/>
                  <a:pt x="10" y="179"/>
                </a:cubicBezTo>
                <a:cubicBezTo>
                  <a:pt x="10" y="179"/>
                  <a:pt x="8" y="176"/>
                  <a:pt x="8" y="168"/>
                </a:cubicBezTo>
                <a:cubicBezTo>
                  <a:pt x="8" y="155"/>
                  <a:pt x="19" y="144"/>
                  <a:pt x="32" y="144"/>
                </a:cubicBezTo>
                <a:cubicBezTo>
                  <a:pt x="45" y="144"/>
                  <a:pt x="56" y="155"/>
                  <a:pt x="56" y="168"/>
                </a:cubicBezTo>
                <a:cubicBezTo>
                  <a:pt x="56" y="176"/>
                  <a:pt x="53" y="179"/>
                  <a:pt x="53" y="179"/>
                </a:cubicBezTo>
                <a:cubicBezTo>
                  <a:pt x="53" y="179"/>
                  <a:pt x="53" y="179"/>
                  <a:pt x="53" y="179"/>
                </a:cubicBezTo>
                <a:close/>
                <a:moveTo>
                  <a:pt x="116" y="44"/>
                </a:moveTo>
                <a:cubicBezTo>
                  <a:pt x="128" y="44"/>
                  <a:pt x="138" y="34"/>
                  <a:pt x="138" y="22"/>
                </a:cubicBezTo>
                <a:cubicBezTo>
                  <a:pt x="138" y="10"/>
                  <a:pt x="128" y="0"/>
                  <a:pt x="116" y="0"/>
                </a:cubicBezTo>
                <a:cubicBezTo>
                  <a:pt x="104" y="0"/>
                  <a:pt x="94" y="10"/>
                  <a:pt x="94" y="22"/>
                </a:cubicBezTo>
                <a:cubicBezTo>
                  <a:pt x="94" y="34"/>
                  <a:pt x="104" y="44"/>
                  <a:pt x="116" y="44"/>
                </a:cubicBezTo>
                <a:close/>
                <a:moveTo>
                  <a:pt x="116" y="8"/>
                </a:moveTo>
                <a:cubicBezTo>
                  <a:pt x="124" y="8"/>
                  <a:pt x="130" y="14"/>
                  <a:pt x="130" y="22"/>
                </a:cubicBezTo>
                <a:cubicBezTo>
                  <a:pt x="130" y="29"/>
                  <a:pt x="124" y="36"/>
                  <a:pt x="116" y="36"/>
                </a:cubicBezTo>
                <a:cubicBezTo>
                  <a:pt x="108" y="36"/>
                  <a:pt x="102" y="29"/>
                  <a:pt x="102" y="22"/>
                </a:cubicBezTo>
                <a:cubicBezTo>
                  <a:pt x="102" y="14"/>
                  <a:pt x="108" y="8"/>
                  <a:pt x="116" y="8"/>
                </a:cubicBezTo>
                <a:close/>
                <a:moveTo>
                  <a:pt x="100" y="124"/>
                </a:moveTo>
                <a:cubicBezTo>
                  <a:pt x="100" y="135"/>
                  <a:pt x="107" y="144"/>
                  <a:pt x="116" y="144"/>
                </a:cubicBezTo>
                <a:cubicBezTo>
                  <a:pt x="125" y="144"/>
                  <a:pt x="132" y="135"/>
                  <a:pt x="132" y="124"/>
                </a:cubicBezTo>
                <a:cubicBezTo>
                  <a:pt x="132" y="117"/>
                  <a:pt x="137" y="106"/>
                  <a:pt x="143" y="101"/>
                </a:cubicBezTo>
                <a:cubicBezTo>
                  <a:pt x="144" y="100"/>
                  <a:pt x="148" y="96"/>
                  <a:pt x="148" y="84"/>
                </a:cubicBezTo>
                <a:cubicBezTo>
                  <a:pt x="148" y="66"/>
                  <a:pt x="133" y="52"/>
                  <a:pt x="116" y="52"/>
                </a:cubicBezTo>
                <a:cubicBezTo>
                  <a:pt x="98" y="52"/>
                  <a:pt x="84" y="66"/>
                  <a:pt x="84" y="84"/>
                </a:cubicBezTo>
                <a:cubicBezTo>
                  <a:pt x="84" y="96"/>
                  <a:pt x="88" y="100"/>
                  <a:pt x="89" y="101"/>
                </a:cubicBezTo>
                <a:cubicBezTo>
                  <a:pt x="95" y="106"/>
                  <a:pt x="100" y="117"/>
                  <a:pt x="100" y="124"/>
                </a:cubicBezTo>
                <a:close/>
                <a:moveTo>
                  <a:pt x="116" y="60"/>
                </a:moveTo>
                <a:cubicBezTo>
                  <a:pt x="129" y="60"/>
                  <a:pt x="140" y="71"/>
                  <a:pt x="140" y="84"/>
                </a:cubicBezTo>
                <a:cubicBezTo>
                  <a:pt x="140" y="92"/>
                  <a:pt x="138" y="95"/>
                  <a:pt x="138" y="95"/>
                </a:cubicBezTo>
                <a:cubicBezTo>
                  <a:pt x="130" y="102"/>
                  <a:pt x="124" y="115"/>
                  <a:pt x="124" y="124"/>
                </a:cubicBezTo>
                <a:cubicBezTo>
                  <a:pt x="124" y="131"/>
                  <a:pt x="121" y="136"/>
                  <a:pt x="116" y="136"/>
                </a:cubicBezTo>
                <a:cubicBezTo>
                  <a:pt x="111" y="136"/>
                  <a:pt x="108" y="131"/>
                  <a:pt x="108" y="124"/>
                </a:cubicBezTo>
                <a:cubicBezTo>
                  <a:pt x="108" y="115"/>
                  <a:pt x="102" y="102"/>
                  <a:pt x="95" y="95"/>
                </a:cubicBezTo>
                <a:cubicBezTo>
                  <a:pt x="95" y="95"/>
                  <a:pt x="92" y="92"/>
                  <a:pt x="92" y="84"/>
                </a:cubicBezTo>
                <a:cubicBezTo>
                  <a:pt x="92" y="71"/>
                  <a:pt x="103" y="60"/>
                  <a:pt x="116" y="60"/>
                </a:cubicBezTo>
                <a:close/>
                <a:moveTo>
                  <a:pt x="196" y="128"/>
                </a:moveTo>
                <a:cubicBezTo>
                  <a:pt x="208" y="128"/>
                  <a:pt x="218" y="118"/>
                  <a:pt x="218" y="106"/>
                </a:cubicBezTo>
                <a:cubicBezTo>
                  <a:pt x="218" y="94"/>
                  <a:pt x="208" y="84"/>
                  <a:pt x="196" y="84"/>
                </a:cubicBezTo>
                <a:cubicBezTo>
                  <a:pt x="184" y="84"/>
                  <a:pt x="174" y="94"/>
                  <a:pt x="174" y="106"/>
                </a:cubicBezTo>
                <a:cubicBezTo>
                  <a:pt x="174" y="118"/>
                  <a:pt x="184" y="128"/>
                  <a:pt x="196" y="128"/>
                </a:cubicBezTo>
                <a:close/>
                <a:moveTo>
                  <a:pt x="196" y="92"/>
                </a:moveTo>
                <a:cubicBezTo>
                  <a:pt x="204" y="92"/>
                  <a:pt x="210" y="98"/>
                  <a:pt x="210" y="106"/>
                </a:cubicBezTo>
                <a:cubicBezTo>
                  <a:pt x="210" y="113"/>
                  <a:pt x="204" y="120"/>
                  <a:pt x="196" y="120"/>
                </a:cubicBezTo>
                <a:cubicBezTo>
                  <a:pt x="189" y="120"/>
                  <a:pt x="182" y="113"/>
                  <a:pt x="182" y="106"/>
                </a:cubicBezTo>
                <a:cubicBezTo>
                  <a:pt x="182" y="98"/>
                  <a:pt x="189" y="92"/>
                  <a:pt x="196" y="92"/>
                </a:cubicBezTo>
                <a:close/>
                <a:moveTo>
                  <a:pt x="196" y="136"/>
                </a:moveTo>
                <a:cubicBezTo>
                  <a:pt x="179" y="136"/>
                  <a:pt x="164" y="150"/>
                  <a:pt x="164" y="168"/>
                </a:cubicBezTo>
                <a:cubicBezTo>
                  <a:pt x="164" y="180"/>
                  <a:pt x="168" y="184"/>
                  <a:pt x="169" y="185"/>
                </a:cubicBezTo>
                <a:cubicBezTo>
                  <a:pt x="175" y="190"/>
                  <a:pt x="180" y="201"/>
                  <a:pt x="180" y="208"/>
                </a:cubicBezTo>
                <a:cubicBezTo>
                  <a:pt x="180" y="219"/>
                  <a:pt x="187" y="228"/>
                  <a:pt x="196" y="228"/>
                </a:cubicBezTo>
                <a:cubicBezTo>
                  <a:pt x="205" y="228"/>
                  <a:pt x="213" y="219"/>
                  <a:pt x="213" y="208"/>
                </a:cubicBezTo>
                <a:cubicBezTo>
                  <a:pt x="213" y="201"/>
                  <a:pt x="217" y="190"/>
                  <a:pt x="223" y="185"/>
                </a:cubicBezTo>
                <a:cubicBezTo>
                  <a:pt x="224" y="184"/>
                  <a:pt x="228" y="180"/>
                  <a:pt x="228" y="168"/>
                </a:cubicBezTo>
                <a:cubicBezTo>
                  <a:pt x="228" y="150"/>
                  <a:pt x="214" y="136"/>
                  <a:pt x="196" y="136"/>
                </a:cubicBezTo>
                <a:close/>
                <a:moveTo>
                  <a:pt x="218" y="179"/>
                </a:moveTo>
                <a:cubicBezTo>
                  <a:pt x="210" y="186"/>
                  <a:pt x="205" y="199"/>
                  <a:pt x="205" y="208"/>
                </a:cubicBezTo>
                <a:cubicBezTo>
                  <a:pt x="205" y="215"/>
                  <a:pt x="201" y="220"/>
                  <a:pt x="196" y="220"/>
                </a:cubicBezTo>
                <a:cubicBezTo>
                  <a:pt x="192" y="220"/>
                  <a:pt x="188" y="215"/>
                  <a:pt x="188" y="208"/>
                </a:cubicBezTo>
                <a:cubicBezTo>
                  <a:pt x="188" y="199"/>
                  <a:pt x="182" y="186"/>
                  <a:pt x="175" y="179"/>
                </a:cubicBezTo>
                <a:cubicBezTo>
                  <a:pt x="175" y="179"/>
                  <a:pt x="172" y="176"/>
                  <a:pt x="172" y="168"/>
                </a:cubicBezTo>
                <a:cubicBezTo>
                  <a:pt x="172" y="155"/>
                  <a:pt x="183" y="144"/>
                  <a:pt x="196" y="144"/>
                </a:cubicBezTo>
                <a:cubicBezTo>
                  <a:pt x="209" y="144"/>
                  <a:pt x="220" y="155"/>
                  <a:pt x="220" y="168"/>
                </a:cubicBezTo>
                <a:cubicBezTo>
                  <a:pt x="220" y="176"/>
                  <a:pt x="218" y="179"/>
                  <a:pt x="218" y="179"/>
                </a:cubicBezTo>
                <a:close/>
                <a:moveTo>
                  <a:pt x="91" y="119"/>
                </a:moveTo>
                <a:cubicBezTo>
                  <a:pt x="85" y="113"/>
                  <a:pt x="85" y="113"/>
                  <a:pt x="85" y="113"/>
                </a:cubicBezTo>
                <a:cubicBezTo>
                  <a:pt x="61" y="141"/>
                  <a:pt x="61" y="141"/>
                  <a:pt x="61" y="141"/>
                </a:cubicBezTo>
                <a:cubicBezTo>
                  <a:pt x="67" y="147"/>
                  <a:pt x="67" y="147"/>
                  <a:pt x="67" y="147"/>
                </a:cubicBezTo>
                <a:lnTo>
                  <a:pt x="91" y="119"/>
                </a:lnTo>
                <a:close/>
                <a:moveTo>
                  <a:pt x="141" y="119"/>
                </a:moveTo>
                <a:cubicBezTo>
                  <a:pt x="165" y="147"/>
                  <a:pt x="165" y="147"/>
                  <a:pt x="165" y="147"/>
                </a:cubicBezTo>
                <a:cubicBezTo>
                  <a:pt x="171" y="141"/>
                  <a:pt x="171" y="141"/>
                  <a:pt x="171" y="141"/>
                </a:cubicBezTo>
                <a:cubicBezTo>
                  <a:pt x="147" y="113"/>
                  <a:pt x="147" y="113"/>
                  <a:pt x="147" y="113"/>
                </a:cubicBezTo>
                <a:lnTo>
                  <a:pt x="141" y="119"/>
                </a:lnTo>
                <a:close/>
                <a:moveTo>
                  <a:pt x="60" y="212"/>
                </a:moveTo>
                <a:cubicBezTo>
                  <a:pt x="168" y="212"/>
                  <a:pt x="168" y="212"/>
                  <a:pt x="168" y="212"/>
                </a:cubicBezTo>
                <a:cubicBezTo>
                  <a:pt x="168" y="204"/>
                  <a:pt x="168" y="204"/>
                  <a:pt x="168" y="204"/>
                </a:cubicBezTo>
                <a:cubicBezTo>
                  <a:pt x="60" y="204"/>
                  <a:pt x="60" y="204"/>
                  <a:pt x="60" y="204"/>
                </a:cubicBezTo>
                <a:lnTo>
                  <a:pt x="60" y="2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A7B60168-7DA0-4C11-A486-23AC7B080AC4}"/>
              </a:ext>
            </a:extLst>
          </p:cNvPr>
          <p:cNvGrpSpPr/>
          <p:nvPr/>
        </p:nvGrpSpPr>
        <p:grpSpPr>
          <a:xfrm>
            <a:off x="1411895" y="5028869"/>
            <a:ext cx="1918742" cy="923614"/>
            <a:chOff x="1411895" y="5314163"/>
            <a:chExt cx="1918742" cy="923614"/>
          </a:xfrm>
        </p:grpSpPr>
        <p:sp>
          <p:nvSpPr>
            <p:cNvPr id="49" name="TextBox 109">
              <a:extLst>
                <a:ext uri="{FF2B5EF4-FFF2-40B4-BE49-F238E27FC236}">
                  <a16:creationId xmlns:a16="http://schemas.microsoft.com/office/drawing/2014/main" id="{9A1994D0-D161-4F6C-9ADC-D59EC3D94EFF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Design</a:t>
              </a:r>
            </a:p>
          </p:txBody>
        </p:sp>
        <p:sp>
          <p:nvSpPr>
            <p:cNvPr id="50" name="TextBox 110">
              <a:extLst>
                <a:ext uri="{FF2B5EF4-FFF2-40B4-BE49-F238E27FC236}">
                  <a16:creationId xmlns:a16="http://schemas.microsoft.com/office/drawing/2014/main" id="{26C13FA1-DA7B-4C43-BC9E-DC1C51FD88D2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51" name="Group 113">
            <a:extLst>
              <a:ext uri="{FF2B5EF4-FFF2-40B4-BE49-F238E27FC236}">
                <a16:creationId xmlns:a16="http://schemas.microsoft.com/office/drawing/2014/main" id="{B938EE18-F21B-4741-909F-8FDA856CB5B7}"/>
              </a:ext>
            </a:extLst>
          </p:cNvPr>
          <p:cNvGrpSpPr/>
          <p:nvPr/>
        </p:nvGrpSpPr>
        <p:grpSpPr>
          <a:xfrm>
            <a:off x="3549554" y="5028869"/>
            <a:ext cx="1918742" cy="923614"/>
            <a:chOff x="1411895" y="5314163"/>
            <a:chExt cx="1918742" cy="923614"/>
          </a:xfrm>
        </p:grpSpPr>
        <p:sp>
          <p:nvSpPr>
            <p:cNvPr id="52" name="TextBox 114">
              <a:extLst>
                <a:ext uri="{FF2B5EF4-FFF2-40B4-BE49-F238E27FC236}">
                  <a16:creationId xmlns:a16="http://schemas.microsoft.com/office/drawing/2014/main" id="{6B2BA6C1-A054-4D2C-9B59-8786B1177B4A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Presentation</a:t>
              </a:r>
            </a:p>
          </p:txBody>
        </p:sp>
        <p:sp>
          <p:nvSpPr>
            <p:cNvPr id="53" name="TextBox 115">
              <a:extLst>
                <a:ext uri="{FF2B5EF4-FFF2-40B4-BE49-F238E27FC236}">
                  <a16:creationId xmlns:a16="http://schemas.microsoft.com/office/drawing/2014/main" id="{F4C27A59-4C89-48D5-B5C9-91AB04033E64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54" name="Group 116">
            <a:extLst>
              <a:ext uri="{FF2B5EF4-FFF2-40B4-BE49-F238E27FC236}">
                <a16:creationId xmlns:a16="http://schemas.microsoft.com/office/drawing/2014/main" id="{EF952DD1-609F-4673-AF80-070F63486F65}"/>
              </a:ext>
            </a:extLst>
          </p:cNvPr>
          <p:cNvGrpSpPr/>
          <p:nvPr/>
        </p:nvGrpSpPr>
        <p:grpSpPr>
          <a:xfrm>
            <a:off x="5687213" y="5028869"/>
            <a:ext cx="1918742" cy="923614"/>
            <a:chOff x="1411895" y="5314163"/>
            <a:chExt cx="1918742" cy="923614"/>
          </a:xfrm>
        </p:grpSpPr>
        <p:sp>
          <p:nvSpPr>
            <p:cNvPr id="55" name="TextBox 117">
              <a:extLst>
                <a:ext uri="{FF2B5EF4-FFF2-40B4-BE49-F238E27FC236}">
                  <a16:creationId xmlns:a16="http://schemas.microsoft.com/office/drawing/2014/main" id="{E788BE64-409E-42F8-8520-D424977250DA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Teamwork</a:t>
              </a:r>
            </a:p>
          </p:txBody>
        </p:sp>
        <p:sp>
          <p:nvSpPr>
            <p:cNvPr id="56" name="TextBox 118">
              <a:extLst>
                <a:ext uri="{FF2B5EF4-FFF2-40B4-BE49-F238E27FC236}">
                  <a16:creationId xmlns:a16="http://schemas.microsoft.com/office/drawing/2014/main" id="{235674AB-9539-4386-926E-C242E05286CD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57" name="Group 119">
            <a:extLst>
              <a:ext uri="{FF2B5EF4-FFF2-40B4-BE49-F238E27FC236}">
                <a16:creationId xmlns:a16="http://schemas.microsoft.com/office/drawing/2014/main" id="{41A39D83-D3AC-42CF-A817-5222DE570A07}"/>
              </a:ext>
            </a:extLst>
          </p:cNvPr>
          <p:cNvGrpSpPr/>
          <p:nvPr/>
        </p:nvGrpSpPr>
        <p:grpSpPr>
          <a:xfrm>
            <a:off x="7786772" y="5028869"/>
            <a:ext cx="1918742" cy="923614"/>
            <a:chOff x="1411895" y="5314163"/>
            <a:chExt cx="1918742" cy="923614"/>
          </a:xfrm>
        </p:grpSpPr>
        <p:sp>
          <p:nvSpPr>
            <p:cNvPr id="58" name="TextBox 120">
              <a:extLst>
                <a:ext uri="{FF2B5EF4-FFF2-40B4-BE49-F238E27FC236}">
                  <a16:creationId xmlns:a16="http://schemas.microsoft.com/office/drawing/2014/main" id="{276B4254-E096-4388-A516-301285EE1B27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Greetings</a:t>
              </a:r>
            </a:p>
          </p:txBody>
        </p:sp>
        <p:sp>
          <p:nvSpPr>
            <p:cNvPr id="59" name="TextBox 121">
              <a:extLst>
                <a:ext uri="{FF2B5EF4-FFF2-40B4-BE49-F238E27FC236}">
                  <a16:creationId xmlns:a16="http://schemas.microsoft.com/office/drawing/2014/main" id="{B3355AF1-B599-4537-AD18-DEB7DA418E53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60" name="Group 122">
            <a:extLst>
              <a:ext uri="{FF2B5EF4-FFF2-40B4-BE49-F238E27FC236}">
                <a16:creationId xmlns:a16="http://schemas.microsoft.com/office/drawing/2014/main" id="{BB6FA988-576E-48CB-B918-62664F5F6713}"/>
              </a:ext>
            </a:extLst>
          </p:cNvPr>
          <p:cNvGrpSpPr/>
          <p:nvPr/>
        </p:nvGrpSpPr>
        <p:grpSpPr>
          <a:xfrm>
            <a:off x="9930781" y="5028869"/>
            <a:ext cx="1918742" cy="923614"/>
            <a:chOff x="1411895" y="5314163"/>
            <a:chExt cx="1918742" cy="923614"/>
          </a:xfrm>
        </p:grpSpPr>
        <p:sp>
          <p:nvSpPr>
            <p:cNvPr id="61" name="TextBox 123">
              <a:extLst>
                <a:ext uri="{FF2B5EF4-FFF2-40B4-BE49-F238E27FC236}">
                  <a16:creationId xmlns:a16="http://schemas.microsoft.com/office/drawing/2014/main" id="{9A8BFE80-13DF-4D00-A7E7-FB8496D5C61B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Photography</a:t>
              </a:r>
            </a:p>
          </p:txBody>
        </p:sp>
        <p:sp>
          <p:nvSpPr>
            <p:cNvPr id="62" name="TextBox 124">
              <a:extLst>
                <a:ext uri="{FF2B5EF4-FFF2-40B4-BE49-F238E27FC236}">
                  <a16:creationId xmlns:a16="http://schemas.microsoft.com/office/drawing/2014/main" id="{926C455A-3C61-4F5E-846E-B913CD56B9D4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63" name="Group 125">
            <a:extLst>
              <a:ext uri="{FF2B5EF4-FFF2-40B4-BE49-F238E27FC236}">
                <a16:creationId xmlns:a16="http://schemas.microsoft.com/office/drawing/2014/main" id="{020FB8E9-D55A-4D09-8A64-DBD9522EE1FA}"/>
              </a:ext>
            </a:extLst>
          </p:cNvPr>
          <p:cNvGrpSpPr/>
          <p:nvPr/>
        </p:nvGrpSpPr>
        <p:grpSpPr>
          <a:xfrm>
            <a:off x="358756" y="1522922"/>
            <a:ext cx="1918742" cy="923614"/>
            <a:chOff x="1411895" y="5314163"/>
            <a:chExt cx="1918742" cy="923614"/>
          </a:xfrm>
        </p:grpSpPr>
        <p:sp>
          <p:nvSpPr>
            <p:cNvPr id="64" name="TextBox 126">
              <a:extLst>
                <a:ext uri="{FF2B5EF4-FFF2-40B4-BE49-F238E27FC236}">
                  <a16:creationId xmlns:a16="http://schemas.microsoft.com/office/drawing/2014/main" id="{F8A0BF74-56E1-41DB-A703-A2C7CFC88363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Creative</a:t>
              </a:r>
            </a:p>
          </p:txBody>
        </p:sp>
        <p:sp>
          <p:nvSpPr>
            <p:cNvPr id="65" name="TextBox 127">
              <a:extLst>
                <a:ext uri="{FF2B5EF4-FFF2-40B4-BE49-F238E27FC236}">
                  <a16:creationId xmlns:a16="http://schemas.microsoft.com/office/drawing/2014/main" id="{3E4BD562-2FEC-4B6F-8D76-6B94A338B942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66" name="Group 128">
            <a:extLst>
              <a:ext uri="{FF2B5EF4-FFF2-40B4-BE49-F238E27FC236}">
                <a16:creationId xmlns:a16="http://schemas.microsoft.com/office/drawing/2014/main" id="{527C9778-360D-423E-B8E2-D5A256DEC173}"/>
              </a:ext>
            </a:extLst>
          </p:cNvPr>
          <p:cNvGrpSpPr/>
          <p:nvPr/>
        </p:nvGrpSpPr>
        <p:grpSpPr>
          <a:xfrm>
            <a:off x="2490065" y="1522922"/>
            <a:ext cx="1918742" cy="923614"/>
            <a:chOff x="1411895" y="5314163"/>
            <a:chExt cx="1918742" cy="923614"/>
          </a:xfrm>
        </p:grpSpPr>
        <p:sp>
          <p:nvSpPr>
            <p:cNvPr id="67" name="TextBox 129">
              <a:extLst>
                <a:ext uri="{FF2B5EF4-FFF2-40B4-BE49-F238E27FC236}">
                  <a16:creationId xmlns:a16="http://schemas.microsoft.com/office/drawing/2014/main" id="{EAF38FA3-CCD4-445D-9930-3CB87A905428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Purpose</a:t>
              </a:r>
            </a:p>
          </p:txBody>
        </p:sp>
        <p:sp>
          <p:nvSpPr>
            <p:cNvPr id="68" name="TextBox 130">
              <a:extLst>
                <a:ext uri="{FF2B5EF4-FFF2-40B4-BE49-F238E27FC236}">
                  <a16:creationId xmlns:a16="http://schemas.microsoft.com/office/drawing/2014/main" id="{250982D9-B3E7-4F9C-80EE-3BB0C0F2AACA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69" name="Group 131">
            <a:extLst>
              <a:ext uri="{FF2B5EF4-FFF2-40B4-BE49-F238E27FC236}">
                <a16:creationId xmlns:a16="http://schemas.microsoft.com/office/drawing/2014/main" id="{D6233C2B-64C6-4D04-8E49-C269765FF2B1}"/>
              </a:ext>
            </a:extLst>
          </p:cNvPr>
          <p:cNvGrpSpPr/>
          <p:nvPr/>
        </p:nvGrpSpPr>
        <p:grpSpPr>
          <a:xfrm>
            <a:off x="4595974" y="1522922"/>
            <a:ext cx="1918742" cy="923614"/>
            <a:chOff x="1411895" y="5314163"/>
            <a:chExt cx="1918742" cy="923614"/>
          </a:xfrm>
        </p:grpSpPr>
        <p:sp>
          <p:nvSpPr>
            <p:cNvPr id="70" name="TextBox 132">
              <a:extLst>
                <a:ext uri="{FF2B5EF4-FFF2-40B4-BE49-F238E27FC236}">
                  <a16:creationId xmlns:a16="http://schemas.microsoft.com/office/drawing/2014/main" id="{EE2B3C40-F48F-40C1-BAD8-0F62E547BAF8}"/>
                </a:ext>
              </a:extLst>
            </p:cNvPr>
            <p:cNvSpPr txBox="1"/>
            <p:nvPr/>
          </p:nvSpPr>
          <p:spPr>
            <a:xfrm>
              <a:off x="1411895" y="53141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Discover</a:t>
              </a:r>
            </a:p>
          </p:txBody>
        </p:sp>
        <p:sp>
          <p:nvSpPr>
            <p:cNvPr id="71" name="TextBox 133">
              <a:extLst>
                <a:ext uri="{FF2B5EF4-FFF2-40B4-BE49-F238E27FC236}">
                  <a16:creationId xmlns:a16="http://schemas.microsoft.com/office/drawing/2014/main" id="{E75731C4-238B-4E8F-A7BC-85E0ECDC8E5B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72" name="Group 134">
            <a:extLst>
              <a:ext uri="{FF2B5EF4-FFF2-40B4-BE49-F238E27FC236}">
                <a16:creationId xmlns:a16="http://schemas.microsoft.com/office/drawing/2014/main" id="{F4522257-0556-455F-BDFE-EAE87905915C}"/>
              </a:ext>
            </a:extLst>
          </p:cNvPr>
          <p:cNvGrpSpPr/>
          <p:nvPr/>
        </p:nvGrpSpPr>
        <p:grpSpPr>
          <a:xfrm>
            <a:off x="6733633" y="1510222"/>
            <a:ext cx="1918742" cy="936314"/>
            <a:chOff x="1411895" y="5301463"/>
            <a:chExt cx="1918742" cy="936314"/>
          </a:xfrm>
        </p:grpSpPr>
        <p:sp>
          <p:nvSpPr>
            <p:cNvPr id="73" name="TextBox 135">
              <a:extLst>
                <a:ext uri="{FF2B5EF4-FFF2-40B4-BE49-F238E27FC236}">
                  <a16:creationId xmlns:a16="http://schemas.microsoft.com/office/drawing/2014/main" id="{59E87971-BE74-4386-AF14-EDE43790C207}"/>
                </a:ext>
              </a:extLst>
            </p:cNvPr>
            <p:cNvSpPr txBox="1"/>
            <p:nvPr/>
          </p:nvSpPr>
          <p:spPr>
            <a:xfrm>
              <a:off x="1411895" y="53014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Analytics</a:t>
              </a:r>
            </a:p>
          </p:txBody>
        </p:sp>
        <p:sp>
          <p:nvSpPr>
            <p:cNvPr id="74" name="TextBox 136">
              <a:extLst>
                <a:ext uri="{FF2B5EF4-FFF2-40B4-BE49-F238E27FC236}">
                  <a16:creationId xmlns:a16="http://schemas.microsoft.com/office/drawing/2014/main" id="{5D273EA2-525B-420E-A7E9-F6C4885BCBAB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75" name="Group 137">
            <a:extLst>
              <a:ext uri="{FF2B5EF4-FFF2-40B4-BE49-F238E27FC236}">
                <a16:creationId xmlns:a16="http://schemas.microsoft.com/office/drawing/2014/main" id="{4F7B6923-3645-45E2-B363-4CFE0B0D29D4}"/>
              </a:ext>
            </a:extLst>
          </p:cNvPr>
          <p:cNvGrpSpPr/>
          <p:nvPr/>
        </p:nvGrpSpPr>
        <p:grpSpPr>
          <a:xfrm>
            <a:off x="8852315" y="1510222"/>
            <a:ext cx="1918742" cy="936314"/>
            <a:chOff x="1411895" y="5301463"/>
            <a:chExt cx="1918742" cy="936314"/>
          </a:xfrm>
        </p:grpSpPr>
        <p:sp>
          <p:nvSpPr>
            <p:cNvPr id="76" name="TextBox 138">
              <a:extLst>
                <a:ext uri="{FF2B5EF4-FFF2-40B4-BE49-F238E27FC236}">
                  <a16:creationId xmlns:a16="http://schemas.microsoft.com/office/drawing/2014/main" id="{EFE27A2E-53F7-44BB-9A77-1721F459D24F}"/>
                </a:ext>
              </a:extLst>
            </p:cNvPr>
            <p:cNvSpPr txBox="1"/>
            <p:nvPr/>
          </p:nvSpPr>
          <p:spPr>
            <a:xfrm>
              <a:off x="1411895" y="5301463"/>
              <a:ext cx="1918742" cy="40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Imagination</a:t>
              </a:r>
            </a:p>
          </p:txBody>
        </p:sp>
        <p:sp>
          <p:nvSpPr>
            <p:cNvPr id="77" name="TextBox 139">
              <a:extLst>
                <a:ext uri="{FF2B5EF4-FFF2-40B4-BE49-F238E27FC236}">
                  <a16:creationId xmlns:a16="http://schemas.microsoft.com/office/drawing/2014/main" id="{64FA7666-106C-45F6-920A-3D01C163537C}"/>
                </a:ext>
              </a:extLst>
            </p:cNvPr>
            <p:cNvSpPr txBox="1"/>
            <p:nvPr/>
          </p:nvSpPr>
          <p:spPr>
            <a:xfrm>
              <a:off x="1411895" y="5629021"/>
              <a:ext cx="1918742" cy="60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建议与标题相关并符合整体语言风格，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722767"/>
      </p:ext>
    </p:extLst>
  </p:cSld>
  <p:clrMapOvr>
    <a:masterClrMapping/>
  </p:clrMapOvr>
  <p:transition spd="med" advTm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FF511F-EDA6-4F64-AC0D-6113AD623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52C43-7CD1-4113-A436-D8FDF3D69D04}"/>
              </a:ext>
            </a:extLst>
          </p:cNvPr>
          <p:cNvGrpSpPr/>
          <p:nvPr/>
        </p:nvGrpSpPr>
        <p:grpSpPr>
          <a:xfrm>
            <a:off x="107329" y="187535"/>
            <a:ext cx="2316714" cy="461665"/>
            <a:chOff x="107329" y="187535"/>
            <a:chExt cx="231671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92EE387-4D6E-4ADE-94B9-81B7ACA930EC}"/>
                </a:ext>
              </a:extLst>
            </p:cNvPr>
            <p:cNvSpPr txBox="1"/>
            <p:nvPr/>
          </p:nvSpPr>
          <p:spPr>
            <a:xfrm>
              <a:off x="400683" y="187535"/>
              <a:ext cx="202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5C30B2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sym typeface="Century Gothic" panose="020B0502020202020204" pitchFamily="34" charset="0"/>
                </a:rPr>
                <a:t>工作进度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B550DAB-A342-4881-A183-24C4B2B95C14}"/>
                </a:ext>
              </a:extLst>
            </p:cNvPr>
            <p:cNvSpPr/>
            <p:nvPr/>
          </p:nvSpPr>
          <p:spPr>
            <a:xfrm rot="16200000" flipH="1">
              <a:off x="171003" y="248840"/>
              <a:ext cx="221233" cy="348581"/>
            </a:xfrm>
            <a:custGeom>
              <a:avLst/>
              <a:gdLst>
                <a:gd name="connsiteX0" fmla="*/ 0 w 221233"/>
                <a:gd name="connsiteY0" fmla="*/ 216812 h 348581"/>
                <a:gd name="connsiteX1" fmla="*/ 0 w 221233"/>
                <a:gd name="connsiteY1" fmla="*/ 275377 h 348581"/>
                <a:gd name="connsiteX2" fmla="*/ 221233 w 221233"/>
                <a:gd name="connsiteY2" fmla="*/ 348581 h 348581"/>
                <a:gd name="connsiteX3" fmla="*/ 221233 w 221233"/>
                <a:gd name="connsiteY3" fmla="*/ 290017 h 348581"/>
                <a:gd name="connsiteX4" fmla="*/ 0 w 221233"/>
                <a:gd name="connsiteY4" fmla="*/ 0 h 348581"/>
                <a:gd name="connsiteX5" fmla="*/ 0 w 221233"/>
                <a:gd name="connsiteY5" fmla="*/ 58564 h 348581"/>
                <a:gd name="connsiteX6" fmla="*/ 221233 w 221233"/>
                <a:gd name="connsiteY6" fmla="*/ 131768 h 348581"/>
                <a:gd name="connsiteX7" fmla="*/ 221233 w 221233"/>
                <a:gd name="connsiteY7" fmla="*/ 73204 h 3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233" h="348581">
                  <a:moveTo>
                    <a:pt x="0" y="216812"/>
                  </a:moveTo>
                  <a:lnTo>
                    <a:pt x="0" y="275377"/>
                  </a:lnTo>
                  <a:lnTo>
                    <a:pt x="221233" y="348581"/>
                  </a:lnTo>
                  <a:lnTo>
                    <a:pt x="221233" y="290017"/>
                  </a:lnTo>
                  <a:close/>
                  <a:moveTo>
                    <a:pt x="0" y="0"/>
                  </a:moveTo>
                  <a:lnTo>
                    <a:pt x="0" y="58564"/>
                  </a:lnTo>
                  <a:lnTo>
                    <a:pt x="221233" y="131768"/>
                  </a:lnTo>
                  <a:lnTo>
                    <a:pt x="221233" y="73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8" name="타원 94">
            <a:extLst>
              <a:ext uri="{FF2B5EF4-FFF2-40B4-BE49-F238E27FC236}">
                <a16:creationId xmlns:a16="http://schemas.microsoft.com/office/drawing/2014/main" id="{FD3B3ED8-70CF-4D09-A800-B705184440EB}"/>
              </a:ext>
            </a:extLst>
          </p:cNvPr>
          <p:cNvSpPr/>
          <p:nvPr/>
        </p:nvSpPr>
        <p:spPr>
          <a:xfrm>
            <a:off x="6366097" y="1597841"/>
            <a:ext cx="4217079" cy="421706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dash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dirty="0">
              <a:solidFill>
                <a:schemeClr val="accent1"/>
              </a:solidFill>
              <a:latin typeface="Century Gothic" panose="020B0502020202020204" pitchFamily="34" charset="0"/>
              <a:ea typeface="+mj-ea"/>
              <a:sym typeface="Century Gothic" panose="020B0502020202020204" pitchFamily="34" charset="0"/>
            </a:endParaRPr>
          </a:p>
        </p:txBody>
      </p:sp>
      <p:grpSp>
        <p:nvGrpSpPr>
          <p:cNvPr id="9" name="Group 49">
            <a:extLst>
              <a:ext uri="{FF2B5EF4-FFF2-40B4-BE49-F238E27FC236}">
                <a16:creationId xmlns:a16="http://schemas.microsoft.com/office/drawing/2014/main" id="{170B7096-7B2B-4D98-9442-C94EE67E438E}"/>
              </a:ext>
            </a:extLst>
          </p:cNvPr>
          <p:cNvGrpSpPr/>
          <p:nvPr/>
        </p:nvGrpSpPr>
        <p:grpSpPr>
          <a:xfrm>
            <a:off x="5472797" y="2482308"/>
            <a:ext cx="1786597" cy="1803364"/>
            <a:chOff x="5472797" y="2482308"/>
            <a:chExt cx="1786597" cy="1803364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 useBgFill="1">
          <p:nvSpPr>
            <p:cNvPr id="10" name="타원 132">
              <a:extLst>
                <a:ext uri="{FF2B5EF4-FFF2-40B4-BE49-F238E27FC236}">
                  <a16:creationId xmlns:a16="http://schemas.microsoft.com/office/drawing/2014/main" id="{CBAE8DF4-7A94-4296-8C03-3578DDC51075}"/>
                </a:ext>
              </a:extLst>
            </p:cNvPr>
            <p:cNvSpPr/>
            <p:nvPr/>
          </p:nvSpPr>
          <p:spPr>
            <a:xfrm>
              <a:off x="5472797" y="2499080"/>
              <a:ext cx="1786597" cy="178659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Heading text</a:t>
              </a:r>
            </a:p>
          </p:txBody>
        </p:sp>
        <p:sp useBgFill="1">
          <p:nvSpPr>
            <p:cNvPr id="11" name="타원 134">
              <a:extLst>
                <a:ext uri="{FF2B5EF4-FFF2-40B4-BE49-F238E27FC236}">
                  <a16:creationId xmlns:a16="http://schemas.microsoft.com/office/drawing/2014/main" id="{C1F8FDF0-5591-461C-BF42-34319BF66D78}"/>
                </a:ext>
              </a:extLst>
            </p:cNvPr>
            <p:cNvSpPr/>
            <p:nvPr/>
          </p:nvSpPr>
          <p:spPr>
            <a:xfrm>
              <a:off x="5519202" y="2482308"/>
              <a:ext cx="576798" cy="576798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cs typeface="linea-basic-10" charset="0"/>
                  <a:sym typeface="Century Gothic" panose="020B0502020202020204" pitchFamily="34" charset="0"/>
                </a:rPr>
                <a:t>t</a:t>
              </a:r>
              <a:endParaRPr lang="ko-KR" alt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2" name="Group 47">
            <a:extLst>
              <a:ext uri="{FF2B5EF4-FFF2-40B4-BE49-F238E27FC236}">
                <a16:creationId xmlns:a16="http://schemas.microsoft.com/office/drawing/2014/main" id="{24B897D9-6E84-4989-B82F-5D41496BF8EC}"/>
              </a:ext>
            </a:extLst>
          </p:cNvPr>
          <p:cNvGrpSpPr/>
          <p:nvPr/>
        </p:nvGrpSpPr>
        <p:grpSpPr>
          <a:xfrm>
            <a:off x="8828380" y="4433684"/>
            <a:ext cx="1786597" cy="1862895"/>
            <a:chOff x="8828380" y="4433684"/>
            <a:chExt cx="1786597" cy="1862895"/>
          </a:xfrm>
          <a:solidFill>
            <a:schemeClr val="tx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 useBgFill="1">
          <p:nvSpPr>
            <p:cNvPr id="13" name="타원 132">
              <a:extLst>
                <a:ext uri="{FF2B5EF4-FFF2-40B4-BE49-F238E27FC236}">
                  <a16:creationId xmlns:a16="http://schemas.microsoft.com/office/drawing/2014/main" id="{0CE3DE16-D627-46C5-ABA0-5213A2D8BD31}"/>
                </a:ext>
              </a:extLst>
            </p:cNvPr>
            <p:cNvSpPr/>
            <p:nvPr/>
          </p:nvSpPr>
          <p:spPr>
            <a:xfrm>
              <a:off x="8828380" y="4509987"/>
              <a:ext cx="1786597" cy="1786592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Heading text</a:t>
              </a:r>
            </a:p>
          </p:txBody>
        </p:sp>
        <p:sp useBgFill="1">
          <p:nvSpPr>
            <p:cNvPr id="14" name="타원 134">
              <a:extLst>
                <a:ext uri="{FF2B5EF4-FFF2-40B4-BE49-F238E27FC236}">
                  <a16:creationId xmlns:a16="http://schemas.microsoft.com/office/drawing/2014/main" id="{A427796E-571D-4FD7-B11E-B11DCA740266}"/>
                </a:ext>
              </a:extLst>
            </p:cNvPr>
            <p:cNvSpPr/>
            <p:nvPr/>
          </p:nvSpPr>
          <p:spPr>
            <a:xfrm>
              <a:off x="8929651" y="4433684"/>
              <a:ext cx="576798" cy="576798"/>
            </a:xfrm>
            <a:prstGeom prst="ellips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cs typeface="linea-basic-10" charset="0"/>
                  <a:sym typeface="Century Gothic" panose="020B0502020202020204" pitchFamily="34" charset="0"/>
                </a:rPr>
                <a:t>3</a:t>
              </a:r>
              <a:endParaRPr lang="ko-KR" alt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5" name="Group 45">
            <a:extLst>
              <a:ext uri="{FF2B5EF4-FFF2-40B4-BE49-F238E27FC236}">
                <a16:creationId xmlns:a16="http://schemas.microsoft.com/office/drawing/2014/main" id="{19259A0D-9CBD-478A-B482-A8EC5C3D7EC2}"/>
              </a:ext>
            </a:extLst>
          </p:cNvPr>
          <p:cNvGrpSpPr/>
          <p:nvPr/>
        </p:nvGrpSpPr>
        <p:grpSpPr>
          <a:xfrm>
            <a:off x="7581336" y="648835"/>
            <a:ext cx="1786597" cy="1941236"/>
            <a:chOff x="7581336" y="648835"/>
            <a:chExt cx="1786597" cy="1941236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 useBgFill="1">
          <p:nvSpPr>
            <p:cNvPr id="16" name="타원 132">
              <a:extLst>
                <a:ext uri="{FF2B5EF4-FFF2-40B4-BE49-F238E27FC236}">
                  <a16:creationId xmlns:a16="http://schemas.microsoft.com/office/drawing/2014/main" id="{69CDCBB8-DE08-4F4C-8299-C55B4CC49F40}"/>
                </a:ext>
              </a:extLst>
            </p:cNvPr>
            <p:cNvSpPr/>
            <p:nvPr/>
          </p:nvSpPr>
          <p:spPr>
            <a:xfrm>
              <a:off x="7581336" y="803479"/>
              <a:ext cx="1786597" cy="1786592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Heading text</a:t>
              </a:r>
            </a:p>
          </p:txBody>
        </p:sp>
        <p:sp useBgFill="1">
          <p:nvSpPr>
            <p:cNvPr id="17" name="타원 134">
              <a:extLst>
                <a:ext uri="{FF2B5EF4-FFF2-40B4-BE49-F238E27FC236}">
                  <a16:creationId xmlns:a16="http://schemas.microsoft.com/office/drawing/2014/main" id="{AACEEFE9-4818-4AC9-8C68-47C77D4A74B5}"/>
                </a:ext>
              </a:extLst>
            </p:cNvPr>
            <p:cNvSpPr/>
            <p:nvPr/>
          </p:nvSpPr>
          <p:spPr>
            <a:xfrm>
              <a:off x="7688094" y="648835"/>
              <a:ext cx="576798" cy="576798"/>
            </a:xfrm>
            <a:prstGeom prst="ellipse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cs typeface="linea-basic-10" charset="0"/>
                  <a:sym typeface="Century Gothic" panose="020B0502020202020204" pitchFamily="34" charset="0"/>
                </a:rPr>
                <a:t>k</a:t>
              </a:r>
              <a:endParaRPr lang="ko-KR" alt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8" name="Group 46">
            <a:extLst>
              <a:ext uri="{FF2B5EF4-FFF2-40B4-BE49-F238E27FC236}">
                <a16:creationId xmlns:a16="http://schemas.microsoft.com/office/drawing/2014/main" id="{D89D6684-5DA8-4B2D-814D-7AB6F58FC233}"/>
              </a:ext>
            </a:extLst>
          </p:cNvPr>
          <p:cNvGrpSpPr/>
          <p:nvPr/>
        </p:nvGrpSpPr>
        <p:grpSpPr>
          <a:xfrm>
            <a:off x="9689876" y="2482308"/>
            <a:ext cx="1786597" cy="1803362"/>
            <a:chOff x="9689876" y="2482308"/>
            <a:chExt cx="1786597" cy="1803362"/>
          </a:xfrm>
          <a:solidFill>
            <a:schemeClr val="tx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 useBgFill="1">
          <p:nvSpPr>
            <p:cNvPr id="19" name="타원 132">
              <a:extLst>
                <a:ext uri="{FF2B5EF4-FFF2-40B4-BE49-F238E27FC236}">
                  <a16:creationId xmlns:a16="http://schemas.microsoft.com/office/drawing/2014/main" id="{FFF77A92-D037-4DEA-844A-4D35848882B3}"/>
                </a:ext>
              </a:extLst>
            </p:cNvPr>
            <p:cNvSpPr/>
            <p:nvPr/>
          </p:nvSpPr>
          <p:spPr>
            <a:xfrm>
              <a:off x="9689876" y="2499078"/>
              <a:ext cx="1786597" cy="1786592"/>
            </a:xfrm>
            <a:prstGeom prst="ellips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Heading text</a:t>
              </a:r>
            </a:p>
          </p:txBody>
        </p:sp>
        <p:sp useBgFill="1">
          <p:nvSpPr>
            <p:cNvPr id="20" name="타원 134">
              <a:extLst>
                <a:ext uri="{FF2B5EF4-FFF2-40B4-BE49-F238E27FC236}">
                  <a16:creationId xmlns:a16="http://schemas.microsoft.com/office/drawing/2014/main" id="{27E3D98C-31AB-4A7F-8DEC-91D57DE8786F}"/>
                </a:ext>
              </a:extLst>
            </p:cNvPr>
            <p:cNvSpPr/>
            <p:nvPr/>
          </p:nvSpPr>
          <p:spPr>
            <a:xfrm>
              <a:off x="9731756" y="2482308"/>
              <a:ext cx="576798" cy="576798"/>
            </a:xfrm>
            <a:prstGeom prst="ellipse">
              <a:avLst/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cs typeface="linea-basic-10" charset="0"/>
                  <a:sym typeface="Century Gothic" panose="020B0502020202020204" pitchFamily="34" charset="0"/>
                </a:rPr>
                <a:t>\</a:t>
              </a:r>
              <a:endParaRPr lang="ko-KR" alt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1" name="Group 48">
            <a:extLst>
              <a:ext uri="{FF2B5EF4-FFF2-40B4-BE49-F238E27FC236}">
                <a16:creationId xmlns:a16="http://schemas.microsoft.com/office/drawing/2014/main" id="{372F9A81-1213-446B-9307-73B415D67419}"/>
              </a:ext>
            </a:extLst>
          </p:cNvPr>
          <p:cNvGrpSpPr/>
          <p:nvPr/>
        </p:nvGrpSpPr>
        <p:grpSpPr>
          <a:xfrm>
            <a:off x="6478295" y="4441705"/>
            <a:ext cx="1786597" cy="1854876"/>
            <a:chOff x="6478295" y="4441705"/>
            <a:chExt cx="1786597" cy="1854876"/>
          </a:xfrm>
          <a:solidFill>
            <a:schemeClr val="tx1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 useBgFill="1">
          <p:nvSpPr>
            <p:cNvPr id="22" name="타원 132">
              <a:extLst>
                <a:ext uri="{FF2B5EF4-FFF2-40B4-BE49-F238E27FC236}">
                  <a16:creationId xmlns:a16="http://schemas.microsoft.com/office/drawing/2014/main" id="{39337F89-1297-4C08-AAFF-06E222762D06}"/>
                </a:ext>
              </a:extLst>
            </p:cNvPr>
            <p:cNvSpPr/>
            <p:nvPr/>
          </p:nvSpPr>
          <p:spPr>
            <a:xfrm>
              <a:off x="6478295" y="4509989"/>
              <a:ext cx="1786597" cy="1786592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Heading text</a:t>
              </a:r>
            </a:p>
          </p:txBody>
        </p:sp>
        <p:sp useBgFill="1">
          <p:nvSpPr>
            <p:cNvPr id="23" name="타원 134">
              <a:extLst>
                <a:ext uri="{FF2B5EF4-FFF2-40B4-BE49-F238E27FC236}">
                  <a16:creationId xmlns:a16="http://schemas.microsoft.com/office/drawing/2014/main" id="{9ABBA2BF-D7BE-4DD0-A7D3-DD7114501EC8}"/>
                </a:ext>
              </a:extLst>
            </p:cNvPr>
            <p:cNvSpPr/>
            <p:nvPr/>
          </p:nvSpPr>
          <p:spPr>
            <a:xfrm>
              <a:off x="6520932" y="4441705"/>
              <a:ext cx="576798" cy="576798"/>
            </a:xfrm>
            <a:prstGeom prst="ellipse">
              <a:avLst/>
            </a:prstGeom>
            <a:ln w="12700"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cs typeface="linea-basic-10" charset="0"/>
                  <a:sym typeface="Century Gothic" panose="020B0502020202020204" pitchFamily="34" charset="0"/>
                </a:rPr>
                <a:t>K</a:t>
              </a:r>
              <a:endParaRPr lang="ko-KR" alt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Roboto Condensed Light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4" name="Group 59">
            <a:extLst>
              <a:ext uri="{FF2B5EF4-FFF2-40B4-BE49-F238E27FC236}">
                <a16:creationId xmlns:a16="http://schemas.microsoft.com/office/drawing/2014/main" id="{0CCDE2EE-BBA5-4ADD-9E8B-3C10999F7D06}"/>
              </a:ext>
            </a:extLst>
          </p:cNvPr>
          <p:cNvGrpSpPr/>
          <p:nvPr/>
        </p:nvGrpSpPr>
        <p:grpSpPr>
          <a:xfrm>
            <a:off x="950099" y="1847565"/>
            <a:ext cx="3503351" cy="1800500"/>
            <a:chOff x="1008061" y="1876258"/>
            <a:chExt cx="3503351" cy="1800500"/>
          </a:xfrm>
        </p:grpSpPr>
        <p:sp>
          <p:nvSpPr>
            <p:cNvPr id="25" name="Rounded Rectangle 60">
              <a:extLst>
                <a:ext uri="{FF2B5EF4-FFF2-40B4-BE49-F238E27FC236}">
                  <a16:creationId xmlns:a16="http://schemas.microsoft.com/office/drawing/2014/main" id="{66200A2B-25CE-4971-BB0F-7FDFD586B78C}"/>
                </a:ext>
              </a:extLst>
            </p:cNvPr>
            <p:cNvSpPr/>
            <p:nvPr/>
          </p:nvSpPr>
          <p:spPr>
            <a:xfrm>
              <a:off x="1008061" y="2308587"/>
              <a:ext cx="3503351" cy="1368171"/>
            </a:xfrm>
            <a:prstGeom prst="roundRect">
              <a:avLst>
                <a:gd name="adj" fmla="val 6226"/>
              </a:avLst>
            </a:prstGeom>
            <a:solidFill>
              <a:schemeClr val="accent1">
                <a:alpha val="20000"/>
              </a:schemeClr>
            </a:solidFill>
            <a:effectLst/>
          </p:spPr>
          <p:txBody>
            <a:bodyPr wrap="square" lIns="182880" tIns="365760" rIns="91440" bIns="182880">
              <a:spAutoFit/>
            </a:bodyPr>
            <a:lstStyle/>
            <a:p>
              <a:pPr defTabSz="888978">
                <a:lnSpc>
                  <a:spcPct val="120000"/>
                </a:lnSpc>
                <a:spcBef>
                  <a:spcPct val="0"/>
                </a:spcBef>
                <a:spcAft>
                  <a:spcPts val="267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sym typeface="Century Gothic" panose="020B0502020202020204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F497695B-B455-4410-A294-0289930FAEE2}"/>
                </a:ext>
              </a:extLst>
            </p:cNvPr>
            <p:cNvSpPr txBox="1"/>
            <p:nvPr/>
          </p:nvSpPr>
          <p:spPr>
            <a:xfrm>
              <a:off x="1008062" y="1876258"/>
              <a:ext cx="3503350" cy="645319"/>
            </a:xfrm>
            <a:prstGeom prst="round2SameRect">
              <a:avLst/>
            </a:prstGeom>
            <a:solidFill>
              <a:schemeClr val="accent1"/>
            </a:solidFill>
          </p:spPr>
          <p:txBody>
            <a:bodyPr wrap="square" lIns="243840" tIns="121920" rIns="243840" bIns="121920" rtlCol="0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First idea</a:t>
              </a: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85593C06-4D89-4A51-987D-3DE8C41B8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608" y="2122380"/>
              <a:ext cx="194771" cy="169605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Century Gothic" panose="020B0502020202020204" pitchFamily="34" charset="0"/>
                <a:ea typeface="HanaMinA" panose="02000609000000000000" pitchFamily="49" charset="-128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8" name="Group 63">
            <a:extLst>
              <a:ext uri="{FF2B5EF4-FFF2-40B4-BE49-F238E27FC236}">
                <a16:creationId xmlns:a16="http://schemas.microsoft.com/office/drawing/2014/main" id="{3740D671-96B0-4CCE-8717-90E99FF02E09}"/>
              </a:ext>
            </a:extLst>
          </p:cNvPr>
          <p:cNvGrpSpPr/>
          <p:nvPr/>
        </p:nvGrpSpPr>
        <p:grpSpPr>
          <a:xfrm>
            <a:off x="950099" y="3810975"/>
            <a:ext cx="3503351" cy="1800500"/>
            <a:chOff x="1008061" y="1876258"/>
            <a:chExt cx="3503351" cy="1800500"/>
          </a:xfrm>
        </p:grpSpPr>
        <p:sp>
          <p:nvSpPr>
            <p:cNvPr id="29" name="Rounded Rectangle 64">
              <a:extLst>
                <a:ext uri="{FF2B5EF4-FFF2-40B4-BE49-F238E27FC236}">
                  <a16:creationId xmlns:a16="http://schemas.microsoft.com/office/drawing/2014/main" id="{A09755DF-5846-4DE1-8B98-5A79B5001FE9}"/>
                </a:ext>
              </a:extLst>
            </p:cNvPr>
            <p:cNvSpPr/>
            <p:nvPr/>
          </p:nvSpPr>
          <p:spPr>
            <a:xfrm>
              <a:off x="1008061" y="2308587"/>
              <a:ext cx="3503351" cy="1368171"/>
            </a:xfrm>
            <a:prstGeom prst="roundRect">
              <a:avLst>
                <a:gd name="adj" fmla="val 6226"/>
              </a:avLst>
            </a:prstGeom>
            <a:solidFill>
              <a:schemeClr val="accent2">
                <a:alpha val="20000"/>
              </a:schemeClr>
            </a:solidFill>
            <a:effectLst/>
          </p:spPr>
          <p:txBody>
            <a:bodyPr wrap="square" lIns="182880" tIns="365760" rIns="91440" bIns="182880">
              <a:spAutoFit/>
            </a:bodyPr>
            <a:lstStyle/>
            <a:p>
              <a:pPr defTabSz="888978">
                <a:lnSpc>
                  <a:spcPct val="120000"/>
                </a:lnSpc>
                <a:spcBef>
                  <a:spcPct val="0"/>
                </a:spcBef>
                <a:spcAft>
                  <a:spcPts val="267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Century Gothic" panose="020B0502020202020204" pitchFamily="34" charset="0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sym typeface="Century Gothic" panose="020B0502020202020204" pitchFamily="34" charset="0"/>
                </a:rPr>
                <a:t>……</a:t>
              </a:r>
              <a:endParaRPr lang="en-US" sz="1200" dirty="0">
                <a:solidFill>
                  <a:schemeClr val="bg1"/>
                </a:solidFill>
                <a:latin typeface="+mn-ea"/>
                <a:sym typeface="Century Gothic" panose="020B0502020202020204" pitchFamily="34" charset="0"/>
              </a:endParaRPr>
            </a:p>
          </p:txBody>
        </p:sp>
        <p:sp>
          <p:nvSpPr>
            <p:cNvPr id="30" name="TextBox 65">
              <a:extLst>
                <a:ext uri="{FF2B5EF4-FFF2-40B4-BE49-F238E27FC236}">
                  <a16:creationId xmlns:a16="http://schemas.microsoft.com/office/drawing/2014/main" id="{DD2F4892-539A-4AF5-B4E1-F6CACD5D65A0}"/>
                </a:ext>
              </a:extLst>
            </p:cNvPr>
            <p:cNvSpPr txBox="1"/>
            <p:nvPr/>
          </p:nvSpPr>
          <p:spPr>
            <a:xfrm>
              <a:off x="1008062" y="1876258"/>
              <a:ext cx="3503350" cy="645319"/>
            </a:xfrm>
            <a:prstGeom prst="round2SameRect">
              <a:avLst/>
            </a:prstGeom>
            <a:solidFill>
              <a:schemeClr val="accent2"/>
            </a:solidFill>
          </p:spPr>
          <p:txBody>
            <a:bodyPr wrap="square" lIns="243840" tIns="121920" rIns="243840" bIns="121920" rtlCol="0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Century Gothic" panose="020B0502020202020204" pitchFamily="34" charset="0"/>
                  <a:ea typeface="HanaMinA" panose="02000609000000000000" pitchFamily="49" charset="-128"/>
                  <a:sym typeface="Century Gothic" panose="020B0502020202020204" pitchFamily="34" charset="0"/>
                </a:rPr>
                <a:t>Second idea</a:t>
              </a: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7E2C1F1F-2324-4010-87C1-8E25CA0A3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608" y="2122380"/>
              <a:ext cx="194771" cy="169605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Century Gothic" panose="020B0502020202020204" pitchFamily="34" charset="0"/>
                <a:ea typeface="HanaMinA" panose="02000609000000000000" pitchFamily="49" charset="-128"/>
                <a:sym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201539"/>
      </p:ext>
    </p:extLst>
  </p:cSld>
  <p:clrMapOvr>
    <a:masterClrMapping/>
  </p:clrMapOvr>
  <p:transition spd="med" advTm="0">
    <p:pull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64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8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64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2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3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片包含 浅色&#10;&#10;自动生成的说明">
            <a:extLst>
              <a:ext uri="{FF2B5EF4-FFF2-40B4-BE49-F238E27FC236}">
                <a16:creationId xmlns:a16="http://schemas.microsoft.com/office/drawing/2014/main" id="{92C7E0A4-5C0C-4635-B53C-2990AA54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"/>
            <a:ext cx="12192000" cy="6857845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EA56043F-6797-49E0-8843-4F4D90696A03}"/>
              </a:ext>
            </a:extLst>
          </p:cNvPr>
          <p:cNvSpPr/>
          <p:nvPr/>
        </p:nvSpPr>
        <p:spPr>
          <a:xfrm>
            <a:off x="3725996" y="1058996"/>
            <a:ext cx="4740009" cy="4740009"/>
          </a:xfrm>
          <a:prstGeom prst="ellipse">
            <a:avLst/>
          </a:prstGeom>
          <a:solidFill>
            <a:srgbClr val="261C3E"/>
          </a:solidFill>
          <a:ln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73003B4-C9B8-4999-A090-6C7F1A4FD71D}"/>
              </a:ext>
            </a:extLst>
          </p:cNvPr>
          <p:cNvSpPr txBox="1"/>
          <p:nvPr/>
        </p:nvSpPr>
        <p:spPr>
          <a:xfrm>
            <a:off x="3998479" y="2630118"/>
            <a:ext cx="4282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Century Gothic" panose="020B0502020202020204" pitchFamily="34" charset="0"/>
                <a:ea typeface="站酷高端黑" panose="02010600030101010101" pitchFamily="2" charset="-122"/>
                <a:sym typeface="Century Gothic" panose="020B0502020202020204" pitchFamily="34" charset="0"/>
              </a:rPr>
              <a:t>取得成就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3A2BAD-2928-4C66-8E18-F702CDDB50F0}"/>
              </a:ext>
            </a:extLst>
          </p:cNvPr>
          <p:cNvSpPr txBox="1"/>
          <p:nvPr/>
        </p:nvSpPr>
        <p:spPr>
          <a:xfrm>
            <a:off x="3998479" y="3595942"/>
            <a:ext cx="428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Text or Copy Your text and   paste it here. </a:t>
            </a:r>
            <a:endParaRPr lang="zh-CN" altLang="en-US" sz="16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D2DF731F-C58D-41D6-AE11-A2D29B54E35F}"/>
              </a:ext>
            </a:extLst>
          </p:cNvPr>
          <p:cNvSpPr txBox="1">
            <a:spLocks/>
          </p:cNvSpPr>
          <p:nvPr/>
        </p:nvSpPr>
        <p:spPr>
          <a:xfrm>
            <a:off x="4434066" y="3973040"/>
            <a:ext cx="3323869" cy="105724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2010601030101010101" pitchFamily="2" charset="-122"/>
                <a:cs typeface="+mn-ea"/>
                <a:sym typeface="Century Gothic" panose="020B0502020202020204" pitchFamily="34" charset="0"/>
              </a:rPr>
              <a:t>您的内容打在这里或者通过复制您的文本后在此框中选择粘贴，并选择只保留文字。您的内容打在这里，或者通过复制您的文本后在此框中选择粘贴并选择只保留文字。您的内容打在这里，或者通过复制您的文本后在此框中选择粘贴并选择只保留文字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736DE59-2953-4022-8A8D-A57CA689DE89}"/>
              </a:ext>
            </a:extLst>
          </p:cNvPr>
          <p:cNvSpPr txBox="1"/>
          <p:nvPr/>
        </p:nvSpPr>
        <p:spPr>
          <a:xfrm>
            <a:off x="4447012" y="1849099"/>
            <a:ext cx="3385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PART 02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1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自定义 1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B470"/>
      </a:accent1>
      <a:accent2>
        <a:srgbClr val="F38A9D"/>
      </a:accent2>
      <a:accent3>
        <a:srgbClr val="FAB470"/>
      </a:accent3>
      <a:accent4>
        <a:srgbClr val="F38A9D"/>
      </a:accent4>
      <a:accent5>
        <a:srgbClr val="FAB470"/>
      </a:accent5>
      <a:accent6>
        <a:srgbClr val="F38A9D"/>
      </a:accent6>
      <a:hlink>
        <a:srgbClr val="0563C1"/>
      </a:hlink>
      <a:folHlink>
        <a:srgbClr val="954F72"/>
      </a:folHlink>
    </a:clrScheme>
    <a:fontScheme name="YY">
      <a:majorFont>
        <a:latin typeface="Century Gothic"/>
        <a:ea typeface="思源黑体 Light"/>
        <a:cs typeface=""/>
      </a:majorFont>
      <a:minorFont>
        <a:latin typeface="Century Gothic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1815</Words>
  <Application>Microsoft Macintosh PowerPoint</Application>
  <PresentationFormat>宽屏</PresentationFormat>
  <Paragraphs>269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思源黑体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杨影</dc:creator>
  <cp:lastModifiedBy>Boya Wang</cp:lastModifiedBy>
  <cp:revision>28</cp:revision>
  <dcterms:created xsi:type="dcterms:W3CDTF">2018-12-22T09:07:53Z</dcterms:created>
  <dcterms:modified xsi:type="dcterms:W3CDTF">2025-07-29T06:39:25Z</dcterms:modified>
</cp:coreProperties>
</file>